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y="5143500" cx="9144000"/>
  <p:notesSz cx="6858000" cy="9144000"/>
  <p:embeddedFontLst>
    <p:embeddedFont>
      <p:font typeface="Lato"/>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niel Spiko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684348-ED05-4784-90C2-DB271FB83898}">
  <a:tblStyle styleId="{D9684348-ED05-4784-90C2-DB271FB838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Lat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Lato-regular.fntdata"/><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Lato-italic.fntdata"/><Relationship Id="rId10" Type="http://schemas.openxmlformats.org/officeDocument/2006/relationships/slide" Target="slides/slide4.xml"/><Relationship Id="rId98"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30T11:49:46.875">
    <p:pos x="6000" y="0"/>
    <p:text>fix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assimobanzi.com/" TargetMode="External"/><Relationship Id="rId3" Type="http://schemas.openxmlformats.org/officeDocument/2006/relationships/hyperlink" Target="http://www.arduino.cc/" TargetMode="External"/><Relationship Id="rId4" Type="http://schemas.openxmlformats.org/officeDocument/2006/relationships/hyperlink" Target="http://www.arduino.cc/en/Main/software" TargetMode="External"/><Relationship Id="rId5" Type="http://schemas.openxmlformats.org/officeDocument/2006/relationships/hyperlink" Target="http://arduino.cc/blog/category/actuators/lcd/" TargetMode="External"/><Relationship Id="rId6" Type="http://schemas.openxmlformats.org/officeDocument/2006/relationships/hyperlink" Target="http://arduino.cc/blog/category/robot/"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384156b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384156b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b663196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2b663196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Explain the 5 comments.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Digital pins operate in 0’s and 1’s On or Off.</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Analog pins work as inputs.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Explain link between Arduino and computer: Arduino is able to get control electrical components like LED’s and speakers and Arduino is able to measure values in the physical world.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Measure inputs control outputs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3.3 volts and 5 volt power pins to power electrical components (sensors and actuators)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Vin = maximum 17 volts. Vin is the power from an external power source, used to power motors for example.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Arduino takes between 6 and 17 volts The worst thing that could happen is you fry the chip on the Arduino board.</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c5ee08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c5ee08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85eeb5e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85eeb5e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b663196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2b663196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Windows: Plugin: Show where the driver is and install it.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OSX + Linux should work out fine.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When kids are done before others ask them to make the LED blink like a heart beat.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Slide 14: Explain what the breadboard is.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Normally you solder connections. But it’s a pain in the ass to do this all the time.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Breadboard is used to quickly test if things work before you actually produce it.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Explain the horizontal and vertical lines. And how power is distributed among them.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Tell them not to remove the sticker on the back of the breadboard</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84156bc09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84156bc09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8ed51a17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78ed51a17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b6631963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b66319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All Arduino programs are called sketches. Heritage from Processing environment. Processing was a sketchpad.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Tools menu: COM-port. Set the right port to use the USB port the Arduino is connected to.</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Linux: TTY1 or TTY0</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Windows:  COM4 etc. next one COM5 (unique numbers)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OSX: TTY-USB Serial modem. Always the first one in the list.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Board type: Set correct model. (MICRO)</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They have different kinds of firmware and bootloaders.</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4ed7cc07a8_1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ed7cc07a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All Arduino programs are called sketches. Heritage from Processing environment. Processing was a sketchpad.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Tools menu: COM-port. Set the right port to use the USB port the Arduino is connected to.</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Linux: TTY1 or TTY0</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Windows:  COM4 etc. next one COM5 (unique numbers)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OSX: TTY-USB Serial modem. Always the first one in the list.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Board type: Set correct model. (MICRO)</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They have different kinds of firmware and bootloaders.</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9454a172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9454a172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2b6631963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2b663196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Talk about programming languages: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Compile into machine code, 0’s  and 1’s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Arduino syntax is a mix of C and C#.</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It’s a third level language.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Uploading: the process of taking the code and putting it on the arduino board.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The code stays there until new code is uploaded.</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2b6631963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2b663196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2: Setup.</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In every program you write there have to be two functions: Setup and Loop</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Setup kicks off a program.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For instance declare which pins you will use.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From the start Arduino doesn’t know how you want to use them, you have to tell it.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It has to know where to direct power to or on which pin to listen for information.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 setup only runs once.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 arduino runs code line by line, this is why semicolons are used.</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2"/>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b6631963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2b663196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Talk about programming languages: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Compile into machine code, 0’s  and 1’s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Arduino syntax is a mix of C and C#.</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It’s a third level language.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Uploading: the process of taking the code and putting it on the arduino board.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The code stays there until new code is uploaded.</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2c5ee08b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2c5ee08b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edf8a07a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edf8a07a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2c5ee08b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2c5ee08b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2c5ee08b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2c5ee08b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When you do push the button you open up a connection to ground. Electricity always takes the easiest route back to the power source. Ground is easier than the other connection.</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00">
                <a:solidFill>
                  <a:schemeClr val="dk2"/>
                </a:solidFill>
                <a:latin typeface="Times New Roman"/>
                <a:ea typeface="Times New Roman"/>
                <a:cs typeface="Times New Roman"/>
                <a:sym typeface="Times New Roman"/>
              </a:rPr>
              <a:t>Write the code as a live coding session</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c5ee08b6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2c5ee08b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78ed51a1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78ed51a1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2c5ee08b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2c5ee08b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 resistor is the part of an electrical circuit that resists, or limits, the power of an electrical current in a circuit. The resistor also helps to reduce, or lessen, the amount of electricity moving through the circuit.</a:t>
            </a:r>
            <a:br>
              <a:rPr lang="en" sz="1200">
                <a:solidFill>
                  <a:schemeClr val="dk2"/>
                </a:solidFill>
                <a:latin typeface="Times New Roman"/>
                <a:ea typeface="Times New Roman"/>
                <a:cs typeface="Times New Roman"/>
                <a:sym typeface="Times New Roman"/>
              </a:rPr>
            </a:br>
            <a:br>
              <a:rPr lang="en" sz="1200">
                <a:solidFill>
                  <a:schemeClr val="dk2"/>
                </a:solidFill>
                <a:latin typeface="Times New Roman"/>
                <a:ea typeface="Times New Roman"/>
                <a:cs typeface="Times New Roman"/>
                <a:sym typeface="Times New Roman"/>
              </a:rPr>
            </a:br>
            <a:r>
              <a:rPr lang="en" sz="1200">
                <a:solidFill>
                  <a:schemeClr val="dk2"/>
                </a:solidFill>
                <a:latin typeface="Times New Roman"/>
                <a:ea typeface="Times New Roman"/>
                <a:cs typeface="Times New Roman"/>
                <a:sym typeface="Times New Roman"/>
              </a:rPr>
              <a:t>Resistor for an Electrical Circuit</a:t>
            </a:r>
            <a:br>
              <a:rPr lang="en" sz="1200">
                <a:solidFill>
                  <a:schemeClr val="dk2"/>
                </a:solidFill>
                <a:latin typeface="Times New Roman"/>
                <a:ea typeface="Times New Roman"/>
                <a:cs typeface="Times New Roman"/>
                <a:sym typeface="Times New Roman"/>
              </a:rPr>
            </a:br>
            <a:r>
              <a:rPr lang="en" sz="1200">
                <a:solidFill>
                  <a:schemeClr val="dk2"/>
                </a:solidFill>
                <a:latin typeface="Times New Roman"/>
                <a:ea typeface="Times New Roman"/>
                <a:cs typeface="Times New Roman"/>
                <a:sym typeface="Times New Roman"/>
              </a:rPr>
              <a:t>Resistor for an Electrical Circuit</a:t>
            </a:r>
            <a:br>
              <a:rPr lang="en" sz="1200">
                <a:solidFill>
                  <a:schemeClr val="dk2"/>
                </a:solidFill>
                <a:latin typeface="Times New Roman"/>
                <a:ea typeface="Times New Roman"/>
                <a:cs typeface="Times New Roman"/>
                <a:sym typeface="Times New Roman"/>
              </a:rPr>
            </a:br>
            <a:r>
              <a:rPr lang="en" sz="1200">
                <a:solidFill>
                  <a:schemeClr val="dk2"/>
                </a:solidFill>
                <a:latin typeface="Times New Roman"/>
                <a:ea typeface="Times New Roman"/>
                <a:cs typeface="Times New Roman"/>
                <a:sym typeface="Times New Roman"/>
              </a:rPr>
              <a:t>Resistors are important to circuits because they reduce the amount of electricity traveling by a current through the circuit. This ensures that the right amount of electricity is provided to an object that needs electricity to work</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Tell them about current voltage and resistance.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Explain the water analogy.</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Electricity works as water.</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When you push it through a garden hose the hose acts as resistance.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Same as a wire, it reduces the amount of electrons transfers.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Voltage is the speed of the water and the electricity.</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When you try to put too much water through the hose it will burst.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Same goes for electricity.</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Important: Ground. Power always has to go back to the source it came from. This is ground.</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87b05abd8_1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387b05abd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8c9a5be4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8c9a5be4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87b05abd8_1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387b05abd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4ecd039c5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ecd039c5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619297b3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619297b3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5619297b3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619297b3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6230f3f8e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230f3f8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6230f3f8ee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6230f3f8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6230f3f8e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230f3f8e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6230f3f8ee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230f3f8e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84156bc0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84156bc0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84156bc0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384156bc0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rPr>
              <a:t>In computer science, an array data structure, or simply an array, is a data structure consisting of a collection of elements, each identified by at least one array index or key. An array is stored such that the position of each element can be computed from its index tuple by a mathematical formula</a:t>
            </a:r>
            <a:endParaRPr sz="2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9454a172b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9454a172b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84156bc0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384156bc0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84156bc0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384156bc0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384156bc0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384156bc0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84156bc0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384156bc0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84156bc0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384156bc0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84156bc0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384156bc0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48c9a5be4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48c9a5be4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84156bc0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384156bc0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48c9a5be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48c9a5be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84156bc0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384156bc0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5619297b3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619297b3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84156bc0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384156bc0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384156bc0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384156bc0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384156bc09_0_4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384156bc0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84156bc09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384156bc0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384156bc0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384156bc0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384156bc0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384156bc0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384156bc0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384156bc0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84156bc0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384156bc09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84156bc0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384156bc0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384156bc09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384156bc09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4edf8a07a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edf8a07a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4F4E4E"/>
                </a:solidFill>
                <a:latin typeface="Verdana"/>
                <a:ea typeface="Verdana"/>
                <a:cs typeface="Verdana"/>
                <a:sym typeface="Verdana"/>
              </a:rPr>
              <a:t>Originally started as a research project by Massimo Banzi, David Cuartielles, Tom Igoe, Gianluca Martino, and David Mellis at the Interaction Design Institute of Ivrea in the early 2000s, it builds upon the Processing project, a language for learning how to code within the context of the visual arts developed by Casey Reas and Ben Fry as well as a thesis project by Hernando Barragan about the Wiring board.</a:t>
            </a:r>
            <a:endParaRPr sz="1350">
              <a:solidFill>
                <a:srgbClr val="4F4E4E"/>
              </a:solidFill>
              <a:latin typeface="Verdana"/>
              <a:ea typeface="Verdana"/>
              <a:cs typeface="Verdana"/>
              <a:sym typeface="Verdana"/>
            </a:endParaRPr>
          </a:p>
          <a:p>
            <a:pPr indent="0" lvl="0" marL="0" rtl="0" algn="l">
              <a:spcBef>
                <a:spcPts val="0"/>
              </a:spcBef>
              <a:spcAft>
                <a:spcPts val="0"/>
              </a:spcAft>
              <a:buNone/>
            </a:pPr>
            <a:r>
              <a:t/>
            </a:r>
            <a:endParaRPr sz="1350">
              <a:solidFill>
                <a:srgbClr val="4F4E4E"/>
              </a:solidFill>
              <a:latin typeface="Verdana"/>
              <a:ea typeface="Verdana"/>
              <a:cs typeface="Verdana"/>
              <a:sym typeface="Verdana"/>
            </a:endParaRPr>
          </a:p>
          <a:p>
            <a:pPr indent="0" lvl="0" marL="0" rtl="0" algn="l">
              <a:spcBef>
                <a:spcPts val="0"/>
              </a:spcBef>
              <a:spcAft>
                <a:spcPts val="0"/>
              </a:spcAft>
              <a:buNone/>
            </a:pPr>
            <a:r>
              <a:rPr lang="en" sz="1350">
                <a:solidFill>
                  <a:schemeClr val="dk2"/>
                </a:solidFill>
                <a:highlight>
                  <a:srgbClr val="FFFFFF"/>
                </a:highlight>
                <a:latin typeface="Georgia"/>
                <a:ea typeface="Georgia"/>
                <a:cs typeface="Georgia"/>
                <a:sym typeface="Georgia"/>
              </a:rPr>
              <a:t>The bar is the watering hole of </a:t>
            </a:r>
            <a:r>
              <a:rPr lang="en" sz="1350" u="sng">
                <a:solidFill>
                  <a:schemeClr val="dk2"/>
                </a:solidFill>
                <a:highlight>
                  <a:srgbClr val="FFFFFF"/>
                </a:highlight>
                <a:latin typeface="Georgia"/>
                <a:ea typeface="Georgia"/>
                <a:cs typeface="Georgia"/>
                <a:sym typeface="Georgia"/>
                <a:hlinkClick r:id="rId2">
                  <a:extLst>
                    <a:ext uri="{A12FA001-AC4F-418D-AE19-62706E023703}">
                      <ahyp:hlinkClr val="tx"/>
                    </a:ext>
                  </a:extLst>
                </a:hlinkClick>
              </a:rPr>
              <a:t>Massimo Banzi</a:t>
            </a:r>
            <a:r>
              <a:rPr lang="en" sz="1350">
                <a:solidFill>
                  <a:schemeClr val="dk2"/>
                </a:solidFill>
                <a:highlight>
                  <a:srgbClr val="FFFFFF"/>
                </a:highlight>
                <a:latin typeface="Georgia"/>
                <a:ea typeface="Georgia"/>
                <a:cs typeface="Georgia"/>
                <a:sym typeface="Georgia"/>
              </a:rPr>
              <a:t>, the Italian cofounder of the electronics project that he named </a:t>
            </a:r>
            <a:r>
              <a:rPr lang="en" sz="1350" u="sng">
                <a:solidFill>
                  <a:schemeClr val="dk2"/>
                </a:solidFill>
                <a:highlight>
                  <a:srgbClr val="FFFFFF"/>
                </a:highlight>
                <a:latin typeface="Georgia"/>
                <a:ea typeface="Georgia"/>
                <a:cs typeface="Georgia"/>
                <a:sym typeface="Georgia"/>
                <a:hlinkClick r:id="rId3">
                  <a:extLst>
                    <a:ext uri="{A12FA001-AC4F-418D-AE19-62706E023703}">
                      <ahyp:hlinkClr val="tx"/>
                    </a:ext>
                  </a:extLst>
                </a:hlinkClick>
              </a:rPr>
              <a:t>Arduino</a:t>
            </a:r>
            <a:r>
              <a:rPr lang="en" sz="1350">
                <a:solidFill>
                  <a:schemeClr val="dk2"/>
                </a:solidFill>
                <a:highlight>
                  <a:srgbClr val="FFFFFF"/>
                </a:highlight>
                <a:latin typeface="Georgia"/>
                <a:ea typeface="Georgia"/>
                <a:cs typeface="Georgia"/>
                <a:sym typeface="Georgia"/>
              </a:rPr>
              <a:t> in honor of the place. Arduino is a low-cost microcontroller board that lets even a novice do really amazing things. You can connect an Arduino to all kinds of sensors, lights, motors, and other devices and use easy-to-learn </a:t>
            </a:r>
            <a:r>
              <a:rPr lang="en" sz="1350" u="sng">
                <a:solidFill>
                  <a:schemeClr val="dk2"/>
                </a:solidFill>
                <a:highlight>
                  <a:srgbClr val="FFFFFF"/>
                </a:highlight>
                <a:latin typeface="Georgia"/>
                <a:ea typeface="Georgia"/>
                <a:cs typeface="Georgia"/>
                <a:sym typeface="Georgia"/>
                <a:hlinkClick r:id="rId4">
                  <a:extLst>
                    <a:ext uri="{A12FA001-AC4F-418D-AE19-62706E023703}">
                      <ahyp:hlinkClr val="tx"/>
                    </a:ext>
                  </a:extLst>
                </a:hlinkClick>
              </a:rPr>
              <a:t>software</a:t>
            </a:r>
            <a:r>
              <a:rPr lang="en" sz="1350">
                <a:solidFill>
                  <a:schemeClr val="dk2"/>
                </a:solidFill>
                <a:highlight>
                  <a:srgbClr val="FFFFFF"/>
                </a:highlight>
                <a:latin typeface="Georgia"/>
                <a:ea typeface="Georgia"/>
                <a:cs typeface="Georgia"/>
                <a:sym typeface="Georgia"/>
              </a:rPr>
              <a:t> to program how your creation will behave. You can build an interactive </a:t>
            </a:r>
            <a:r>
              <a:rPr lang="en" sz="1350" u="sng">
                <a:solidFill>
                  <a:schemeClr val="dk2"/>
                </a:solidFill>
                <a:highlight>
                  <a:srgbClr val="FFFFFF"/>
                </a:highlight>
                <a:latin typeface="Georgia"/>
                <a:ea typeface="Georgia"/>
                <a:cs typeface="Georgia"/>
                <a:sym typeface="Georgia"/>
                <a:hlinkClick r:id="rId5">
                  <a:extLst>
                    <a:ext uri="{A12FA001-AC4F-418D-AE19-62706E023703}">
                      <ahyp:hlinkClr val="tx"/>
                    </a:ext>
                  </a:extLst>
                </a:hlinkClick>
              </a:rPr>
              <a:t>display</a:t>
            </a:r>
            <a:r>
              <a:rPr lang="en" sz="1350">
                <a:solidFill>
                  <a:schemeClr val="dk2"/>
                </a:solidFill>
                <a:highlight>
                  <a:srgbClr val="FFFFFF"/>
                </a:highlight>
                <a:latin typeface="Georgia"/>
                <a:ea typeface="Georgia"/>
                <a:cs typeface="Georgia"/>
                <a:sym typeface="Georgia"/>
              </a:rPr>
              <a:t> or a mobile </a:t>
            </a:r>
            <a:r>
              <a:rPr lang="en" sz="1350" u="sng">
                <a:solidFill>
                  <a:schemeClr val="dk2"/>
                </a:solidFill>
                <a:highlight>
                  <a:srgbClr val="FFFFFF"/>
                </a:highlight>
                <a:latin typeface="Georgia"/>
                <a:ea typeface="Georgia"/>
                <a:cs typeface="Georgia"/>
                <a:sym typeface="Georgia"/>
                <a:hlinkClick r:id="rId6">
                  <a:extLst>
                    <a:ext uri="{A12FA001-AC4F-418D-AE19-62706E023703}">
                      <ahyp:hlinkClr val="tx"/>
                    </a:ext>
                  </a:extLst>
                </a:hlinkClick>
              </a:rPr>
              <a:t>robot</a:t>
            </a:r>
            <a:r>
              <a:rPr lang="en" sz="1350">
                <a:solidFill>
                  <a:schemeClr val="dk2"/>
                </a:solidFill>
                <a:highlight>
                  <a:srgbClr val="FFFFFF"/>
                </a:highlight>
                <a:latin typeface="Georgia"/>
                <a:ea typeface="Georgia"/>
                <a:cs typeface="Georgia"/>
                <a:sym typeface="Georgia"/>
              </a:rPr>
              <a:t> and then share your design with the world by posting it on the Net.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79454a172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79454a172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84156bc09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384156bc09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900</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79454a172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79454a172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900</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48c9a5be4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48c9a5be4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900</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48c9a5be4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48c9a5be4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6230f3f8ee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6230f3f8e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6230f3f8ee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6230f3f8e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48c9a5be4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48c9a5be4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A photoresistor (or light-dependent resistor, LDR, or photo-conductive cell) is a light-controlled variable resistor. The resistance of a photoresistor decreases with increasing incident light intensity; in other words, it exhibits photoconductivity. A photoresistor can be applied in light-sensitive detector circuits, and light-activated and dark-activated switching circuits.</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A photoresistor is made of a high resistance semiconductor. In the dark, a photoresistor can have a resistance as high as several megohms (MΩ), while in the light, a photoresistor can have a resistance as low as a few hundred ohms. If incident light on a photoresistor exceeds a certain frequency, photons absorbed by the semiconductor give bound electrons enough energy to jump into the conduction band. The resulting free electrons (and their hole partners) conduct electricity, thereby lowering resistance. The resistance range and sensitivity of a photoresistor can substantially differ among dissimilar devices. Moreover, unique photoresistors may react substantially differently to photons within certain wavelength bands.</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48c9a5be4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48c9a5be4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48c9a5be4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48c9a5be4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2b663196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2b66319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In this course you will not learn in a traditional academic way.</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We believe that you can learn electronics</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48c9a5be4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48c9a5be4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48c9a5be4c_0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48c9a5be4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384156bc0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384156bc09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48c9a5be4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48c9a5be4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A </a:t>
            </a:r>
            <a:r>
              <a:rPr b="1" lang="en" sz="1200">
                <a:solidFill>
                  <a:srgbClr val="222222"/>
                </a:solidFill>
                <a:highlight>
                  <a:srgbClr val="FFFFFF"/>
                </a:highlight>
              </a:rPr>
              <a:t>passive infrared sensor</a:t>
            </a:r>
            <a:r>
              <a:rPr lang="en" sz="1200">
                <a:solidFill>
                  <a:srgbClr val="222222"/>
                </a:solidFill>
                <a:highlight>
                  <a:srgbClr val="FFFFFF"/>
                </a:highlight>
              </a:rPr>
              <a:t> (</a:t>
            </a:r>
            <a:r>
              <a:rPr b="1" lang="en" sz="1200">
                <a:solidFill>
                  <a:srgbClr val="222222"/>
                </a:solidFill>
                <a:highlight>
                  <a:srgbClr val="FFFFFF"/>
                </a:highlight>
              </a:rPr>
              <a:t>PIR sensor</a:t>
            </a:r>
            <a:r>
              <a:rPr lang="en" sz="1200">
                <a:solidFill>
                  <a:srgbClr val="222222"/>
                </a:solidFill>
                <a:highlight>
                  <a:srgbClr val="FFFFFF"/>
                </a:highlight>
              </a:rPr>
              <a:t>) is an electronics </a:t>
            </a:r>
            <a:r>
              <a:rPr b="1" lang="en" sz="1200">
                <a:solidFill>
                  <a:srgbClr val="222222"/>
                </a:solidFill>
                <a:highlight>
                  <a:srgbClr val="FFFFFF"/>
                </a:highlight>
              </a:rPr>
              <a:t>sensor</a:t>
            </a:r>
            <a:r>
              <a:rPr lang="en" sz="1200">
                <a:solidFill>
                  <a:srgbClr val="222222"/>
                </a:solidFill>
                <a:highlight>
                  <a:srgbClr val="FFFFFF"/>
                </a:highlight>
              </a:rPr>
              <a:t> that measures </a:t>
            </a:r>
            <a:r>
              <a:rPr b="1" lang="en" sz="1200">
                <a:solidFill>
                  <a:srgbClr val="222222"/>
                </a:solidFill>
                <a:highlight>
                  <a:srgbClr val="FFFFFF"/>
                </a:highlight>
              </a:rPr>
              <a:t>infrared</a:t>
            </a:r>
            <a:r>
              <a:rPr lang="en" sz="1200">
                <a:solidFill>
                  <a:srgbClr val="222222"/>
                </a:solidFill>
                <a:highlight>
                  <a:srgbClr val="FFFFFF"/>
                </a:highlight>
              </a:rPr>
              <a:t> (IR) light radiating from objects in its field of view. They are most often used in </a:t>
            </a:r>
            <a:r>
              <a:rPr b="1" lang="en" sz="1200">
                <a:solidFill>
                  <a:srgbClr val="222222"/>
                </a:solidFill>
                <a:highlight>
                  <a:srgbClr val="FFFFFF"/>
                </a:highlight>
              </a:rPr>
              <a:t>PIR</a:t>
            </a:r>
            <a:r>
              <a:rPr lang="en" sz="1200">
                <a:solidFill>
                  <a:srgbClr val="222222"/>
                </a:solidFill>
                <a:highlight>
                  <a:srgbClr val="FFFFFF"/>
                </a:highlight>
              </a:rPr>
              <a:t>-based motion detectors.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48c9a5be4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48c9a5be4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48c9a5be4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48c9a5be4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48c9a5be4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48c9a5be4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48c9a5be4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48c9a5be4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48c9a5be4c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48c9a5be4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48c9a5be4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48c9a5be4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edf8a07a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edf8a07a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48c9a5be4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48c9a5be4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48c9a5be4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48c9a5be4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78ed51a1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78ed51a1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78ed51a17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78ed51a17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79454a17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79454a17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79454a172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79454a172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78ed51a17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78ed51a17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78ed51a17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78ed51a17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78ed51a17b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78ed51a17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All Arduino programs are called sketches. Heritage from Processing environment. Processing was a sketchpad.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Tools menu: COM-port. Set the right port to use the USB port the Arduino is connected to.</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Linux: TTY1 or TTY0</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Windows:  COM4 etc. next one COM5 (unique numbers)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OSX: TTY-USB Serial modem. Always the first one in the list.</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Board type: Set correct model. (MICRO)</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They have different kinds of firmware and bootloaders.</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78ed51a17b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78ed51a17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Talk about programming languages: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Compile into machine code, 0’s  and 1’s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Arduino syntax is a mix of C and C#.</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It’s a third level language.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Uploading: the process of taking the code and putting it on the arduino board.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 code stays there until new code is uploaded.</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4edf8a07a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edf8a07a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65656"/>
                </a:solidFill>
                <a:highlight>
                  <a:srgbClr val="FFFFFF"/>
                </a:highlight>
              </a:rPr>
              <a:t>The Arduino core team today—David Cuartielles &amp; Massimo Banzi, plus Tom Igoe &amp; David Mellis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78ed51a17b_0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78ed51a17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Talk about programming languages: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Compile into machine code, 0’s  and 1’s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Arduino syntax is a mix of C and C#.</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It’s a third level language.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Uploading: the process of taking the code and putting it on the arduino board.</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2"/>
              </a:buClr>
              <a:buSzPts val="1100"/>
              <a:buFont typeface="Arial"/>
              <a:buNone/>
            </a:pPr>
            <a:r>
              <a:rPr lang="en" sz="1200">
                <a:solidFill>
                  <a:schemeClr val="dk2"/>
                </a:solidFill>
                <a:latin typeface="Times New Roman"/>
                <a:ea typeface="Times New Roman"/>
                <a:cs typeface="Times New Roman"/>
                <a:sym typeface="Times New Roman"/>
              </a:rPr>
              <a:t>The code stays there until new code is uploaded.</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E67E2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4800"/>
              <a:buFont typeface="Source Sans Pro"/>
              <a:buNone/>
              <a:defRPr sz="4800">
                <a:solidFill>
                  <a:srgbClr val="FFFFFF"/>
                </a:solidFill>
                <a:latin typeface="Source Sans Pro"/>
                <a:ea typeface="Source Sans Pro"/>
                <a:cs typeface="Source Sans Pro"/>
                <a:sym typeface="Source Sans Pro"/>
              </a:defRPr>
            </a:lvl1pPr>
            <a:lvl2pPr lvl="1">
              <a:lnSpc>
                <a:spcPct val="115000"/>
              </a:lnSpc>
              <a:spcBef>
                <a:spcPts val="0"/>
              </a:spcBef>
              <a:spcAft>
                <a:spcPts val="0"/>
              </a:spcAft>
              <a:buClr>
                <a:schemeClr val="lt1"/>
              </a:buClr>
              <a:buSzPts val="4800"/>
              <a:buNone/>
              <a:defRPr sz="4800">
                <a:solidFill>
                  <a:schemeClr val="lt1"/>
                </a:solidFill>
              </a:defRPr>
            </a:lvl2pPr>
            <a:lvl3pPr lvl="2">
              <a:lnSpc>
                <a:spcPct val="115000"/>
              </a:lnSpc>
              <a:spcBef>
                <a:spcPts val="0"/>
              </a:spcBef>
              <a:spcAft>
                <a:spcPts val="0"/>
              </a:spcAft>
              <a:buClr>
                <a:schemeClr val="lt1"/>
              </a:buClr>
              <a:buSzPts val="4800"/>
              <a:buNone/>
              <a:defRPr sz="4800">
                <a:solidFill>
                  <a:schemeClr val="lt1"/>
                </a:solidFill>
              </a:defRPr>
            </a:lvl3pPr>
            <a:lvl4pPr lvl="3">
              <a:lnSpc>
                <a:spcPct val="115000"/>
              </a:lnSpc>
              <a:spcBef>
                <a:spcPts val="0"/>
              </a:spcBef>
              <a:spcAft>
                <a:spcPts val="0"/>
              </a:spcAft>
              <a:buClr>
                <a:schemeClr val="lt1"/>
              </a:buClr>
              <a:buSzPts val="4800"/>
              <a:buNone/>
              <a:defRPr sz="4800">
                <a:solidFill>
                  <a:schemeClr val="lt1"/>
                </a:solidFill>
              </a:defRPr>
            </a:lvl4pPr>
            <a:lvl5pPr lvl="4">
              <a:lnSpc>
                <a:spcPct val="115000"/>
              </a:lnSpc>
              <a:spcBef>
                <a:spcPts val="0"/>
              </a:spcBef>
              <a:spcAft>
                <a:spcPts val="0"/>
              </a:spcAft>
              <a:buClr>
                <a:schemeClr val="lt1"/>
              </a:buClr>
              <a:buSzPts val="4800"/>
              <a:buNone/>
              <a:defRPr sz="4800">
                <a:solidFill>
                  <a:schemeClr val="lt1"/>
                </a:solidFill>
              </a:defRPr>
            </a:lvl5pPr>
            <a:lvl6pPr lvl="5">
              <a:lnSpc>
                <a:spcPct val="115000"/>
              </a:lnSpc>
              <a:spcBef>
                <a:spcPts val="0"/>
              </a:spcBef>
              <a:spcAft>
                <a:spcPts val="0"/>
              </a:spcAft>
              <a:buClr>
                <a:schemeClr val="lt1"/>
              </a:buClr>
              <a:buSzPts val="4800"/>
              <a:buNone/>
              <a:defRPr sz="4800">
                <a:solidFill>
                  <a:schemeClr val="lt1"/>
                </a:solidFill>
              </a:defRPr>
            </a:lvl6pPr>
            <a:lvl7pPr lvl="6">
              <a:lnSpc>
                <a:spcPct val="115000"/>
              </a:lnSpc>
              <a:spcBef>
                <a:spcPts val="0"/>
              </a:spcBef>
              <a:spcAft>
                <a:spcPts val="0"/>
              </a:spcAft>
              <a:buClr>
                <a:schemeClr val="lt1"/>
              </a:buClr>
              <a:buSzPts val="4800"/>
              <a:buNone/>
              <a:defRPr sz="4800">
                <a:solidFill>
                  <a:schemeClr val="lt1"/>
                </a:solidFill>
              </a:defRPr>
            </a:lvl7pPr>
            <a:lvl8pPr lvl="7">
              <a:lnSpc>
                <a:spcPct val="115000"/>
              </a:lnSpc>
              <a:spcBef>
                <a:spcPts val="0"/>
              </a:spcBef>
              <a:spcAft>
                <a:spcPts val="0"/>
              </a:spcAft>
              <a:buClr>
                <a:schemeClr val="lt1"/>
              </a:buClr>
              <a:buSzPts val="4800"/>
              <a:buNone/>
              <a:defRPr sz="4800">
                <a:solidFill>
                  <a:schemeClr val="lt1"/>
                </a:solidFill>
              </a:defRPr>
            </a:lvl8pPr>
            <a:lvl9pPr lvl="8">
              <a:lnSpc>
                <a:spcPct val="115000"/>
              </a:lnSpc>
              <a:spcBef>
                <a:spcPts val="0"/>
              </a:spcBef>
              <a:spcAft>
                <a:spcPts val="0"/>
              </a:spcAft>
              <a:buClr>
                <a:schemeClr val="lt1"/>
              </a:buClr>
              <a:buSzPts val="4800"/>
              <a:buNone/>
              <a:defRPr sz="4800">
                <a:solidFill>
                  <a:schemeClr val="lt1"/>
                </a:solidFill>
              </a:defRPr>
            </a:lvl9pPr>
          </a:lstStyle>
          <a:p/>
        </p:txBody>
      </p:sp>
      <p:sp>
        <p:nvSpPr>
          <p:cNvPr id="11" name="Google Shape;11;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Font typeface="Source Sans Pro"/>
              <a:buNone/>
              <a:defRPr>
                <a:solidFill>
                  <a:schemeClr val="lt1"/>
                </a:solidFill>
                <a:latin typeface="Source Sans Pro"/>
                <a:ea typeface="Source Sans Pro"/>
                <a:cs typeface="Source Sans Pro"/>
                <a:sym typeface="Source Sans Pro"/>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pic>
        <p:nvPicPr>
          <p:cNvPr id="12" name="Google Shape;12;p2"/>
          <p:cNvPicPr preferRelativeResize="0"/>
          <p:nvPr/>
        </p:nvPicPr>
        <p:blipFill rotWithShape="1">
          <a:blip r:embed="rId2">
            <a:alphaModFix/>
          </a:blip>
          <a:srcRect b="0" l="0" r="75969" t="0"/>
          <a:stretch/>
        </p:blipFill>
        <p:spPr>
          <a:xfrm>
            <a:off x="1353" y="0"/>
            <a:ext cx="2196728" cy="5143501"/>
          </a:xfrm>
          <a:prstGeom prst="rect">
            <a:avLst/>
          </a:prstGeom>
          <a:noFill/>
          <a:ln>
            <a:noFill/>
          </a:ln>
        </p:spPr>
      </p:pic>
      <p:sp>
        <p:nvSpPr>
          <p:cNvPr id="13" name="Google Shape;13;p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3">
            <a:alphaModFix/>
          </a:blip>
          <a:stretch>
            <a:fillRect/>
          </a:stretch>
        </p:blipFill>
        <p:spPr>
          <a:xfrm>
            <a:off x="538975" y="3723775"/>
            <a:ext cx="1121474" cy="857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1"/>
          <p:cNvSpPr/>
          <p:nvPr/>
        </p:nvSpPr>
        <p:spPr>
          <a:xfrm>
            <a:off x="4572000" y="125"/>
            <a:ext cx="4572000" cy="51435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11"/>
          <p:cNvPicPr preferRelativeResize="0"/>
          <p:nvPr/>
        </p:nvPicPr>
        <p:blipFill rotWithShape="1">
          <a:blip r:embed="rId2">
            <a:alphaModFix/>
          </a:blip>
          <a:srcRect b="0" l="0" r="49984" t="0"/>
          <a:stretch/>
        </p:blipFill>
        <p:spPr>
          <a:xfrm>
            <a:off x="4571994" y="0"/>
            <a:ext cx="4572000" cy="5143501"/>
          </a:xfrm>
          <a:prstGeom prst="rect">
            <a:avLst/>
          </a:prstGeom>
          <a:noFill/>
          <a:ln>
            <a:noFill/>
          </a:ln>
        </p:spPr>
      </p:pic>
      <p:sp>
        <p:nvSpPr>
          <p:cNvPr id="62" name="Google Shape;62;p11"/>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39C12"/>
              </a:buClr>
              <a:buSzPts val="3600"/>
              <a:buFont typeface="Source Sans Pro"/>
              <a:buNone/>
              <a:defRPr b="0" sz="3600">
                <a:solidFill>
                  <a:srgbClr val="F39C12"/>
                </a:solidFill>
                <a:latin typeface="Source Sans Pro"/>
                <a:ea typeface="Source Sans Pro"/>
                <a:cs typeface="Source Sans Pro"/>
                <a:sym typeface="Source Sans Pro"/>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63" name="Google Shape;63;p11"/>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9E846D"/>
              </a:buClr>
              <a:buSzPts val="2100"/>
              <a:buFont typeface="Source Sans Pro"/>
              <a:buNone/>
              <a:defRPr sz="2100">
                <a:solidFill>
                  <a:srgbClr val="9E846D"/>
                </a:solidFill>
                <a:latin typeface="Source Sans Pro"/>
                <a:ea typeface="Source Sans Pro"/>
                <a:cs typeface="Source Sans Pro"/>
                <a:sym typeface="Source Sans Pro"/>
              </a:defRPr>
            </a:lvl1pPr>
            <a:lvl2pPr lvl="1" algn="ctr">
              <a:lnSpc>
                <a:spcPct val="100000"/>
              </a:lnSpc>
              <a:spcBef>
                <a:spcPts val="0"/>
              </a:spcBef>
              <a:spcAft>
                <a:spcPts val="0"/>
              </a:spcAft>
              <a:buClr>
                <a:srgbClr val="9E846D"/>
              </a:buClr>
              <a:buSzPts val="2100"/>
              <a:buFont typeface="Source Sans Pro"/>
              <a:buNone/>
              <a:defRPr sz="2100">
                <a:solidFill>
                  <a:srgbClr val="9E846D"/>
                </a:solidFill>
                <a:latin typeface="Source Sans Pro"/>
                <a:ea typeface="Source Sans Pro"/>
                <a:cs typeface="Source Sans Pro"/>
                <a:sym typeface="Source Sans Pro"/>
              </a:defRPr>
            </a:lvl2pPr>
            <a:lvl3pPr lvl="2" algn="ctr">
              <a:lnSpc>
                <a:spcPct val="100000"/>
              </a:lnSpc>
              <a:spcBef>
                <a:spcPts val="0"/>
              </a:spcBef>
              <a:spcAft>
                <a:spcPts val="0"/>
              </a:spcAft>
              <a:buClr>
                <a:srgbClr val="9E846D"/>
              </a:buClr>
              <a:buSzPts val="2100"/>
              <a:buFont typeface="Source Sans Pro"/>
              <a:buNone/>
              <a:defRPr sz="2100">
                <a:solidFill>
                  <a:srgbClr val="9E846D"/>
                </a:solidFill>
                <a:latin typeface="Source Sans Pro"/>
                <a:ea typeface="Source Sans Pro"/>
                <a:cs typeface="Source Sans Pro"/>
                <a:sym typeface="Source Sans Pro"/>
              </a:defRPr>
            </a:lvl3pPr>
            <a:lvl4pPr lvl="3" algn="ctr">
              <a:lnSpc>
                <a:spcPct val="100000"/>
              </a:lnSpc>
              <a:spcBef>
                <a:spcPts val="0"/>
              </a:spcBef>
              <a:spcAft>
                <a:spcPts val="0"/>
              </a:spcAft>
              <a:buClr>
                <a:srgbClr val="9E846D"/>
              </a:buClr>
              <a:buSzPts val="2100"/>
              <a:buFont typeface="Source Sans Pro"/>
              <a:buNone/>
              <a:defRPr sz="2100">
                <a:solidFill>
                  <a:srgbClr val="9E846D"/>
                </a:solidFill>
                <a:latin typeface="Source Sans Pro"/>
                <a:ea typeface="Source Sans Pro"/>
                <a:cs typeface="Source Sans Pro"/>
                <a:sym typeface="Source Sans Pro"/>
              </a:defRPr>
            </a:lvl4pPr>
            <a:lvl5pPr lvl="4" algn="ctr">
              <a:lnSpc>
                <a:spcPct val="100000"/>
              </a:lnSpc>
              <a:spcBef>
                <a:spcPts val="0"/>
              </a:spcBef>
              <a:spcAft>
                <a:spcPts val="0"/>
              </a:spcAft>
              <a:buClr>
                <a:srgbClr val="9E846D"/>
              </a:buClr>
              <a:buSzPts val="2100"/>
              <a:buFont typeface="Source Sans Pro"/>
              <a:buNone/>
              <a:defRPr sz="2100">
                <a:solidFill>
                  <a:srgbClr val="9E846D"/>
                </a:solidFill>
                <a:latin typeface="Source Sans Pro"/>
                <a:ea typeface="Source Sans Pro"/>
                <a:cs typeface="Source Sans Pro"/>
                <a:sym typeface="Source Sans Pro"/>
              </a:defRPr>
            </a:lvl5pPr>
            <a:lvl6pPr lvl="5" algn="ctr">
              <a:lnSpc>
                <a:spcPct val="100000"/>
              </a:lnSpc>
              <a:spcBef>
                <a:spcPts val="0"/>
              </a:spcBef>
              <a:spcAft>
                <a:spcPts val="0"/>
              </a:spcAft>
              <a:buClr>
                <a:srgbClr val="9E846D"/>
              </a:buClr>
              <a:buSzPts val="2100"/>
              <a:buFont typeface="Source Sans Pro"/>
              <a:buNone/>
              <a:defRPr sz="2100">
                <a:solidFill>
                  <a:srgbClr val="9E846D"/>
                </a:solidFill>
                <a:latin typeface="Source Sans Pro"/>
                <a:ea typeface="Source Sans Pro"/>
                <a:cs typeface="Source Sans Pro"/>
                <a:sym typeface="Source Sans Pro"/>
              </a:defRPr>
            </a:lvl6pPr>
            <a:lvl7pPr lvl="6" algn="ctr">
              <a:lnSpc>
                <a:spcPct val="100000"/>
              </a:lnSpc>
              <a:spcBef>
                <a:spcPts val="0"/>
              </a:spcBef>
              <a:spcAft>
                <a:spcPts val="0"/>
              </a:spcAft>
              <a:buClr>
                <a:srgbClr val="9E846D"/>
              </a:buClr>
              <a:buSzPts val="2100"/>
              <a:buFont typeface="Source Sans Pro"/>
              <a:buNone/>
              <a:defRPr sz="2100">
                <a:solidFill>
                  <a:srgbClr val="9E846D"/>
                </a:solidFill>
                <a:latin typeface="Source Sans Pro"/>
                <a:ea typeface="Source Sans Pro"/>
                <a:cs typeface="Source Sans Pro"/>
                <a:sym typeface="Source Sans Pro"/>
              </a:defRPr>
            </a:lvl7pPr>
            <a:lvl8pPr lvl="7" algn="ctr">
              <a:lnSpc>
                <a:spcPct val="100000"/>
              </a:lnSpc>
              <a:spcBef>
                <a:spcPts val="0"/>
              </a:spcBef>
              <a:spcAft>
                <a:spcPts val="0"/>
              </a:spcAft>
              <a:buClr>
                <a:srgbClr val="9E846D"/>
              </a:buClr>
              <a:buSzPts val="2100"/>
              <a:buFont typeface="Source Sans Pro"/>
              <a:buNone/>
              <a:defRPr sz="2100">
                <a:solidFill>
                  <a:srgbClr val="9E846D"/>
                </a:solidFill>
                <a:latin typeface="Source Sans Pro"/>
                <a:ea typeface="Source Sans Pro"/>
                <a:cs typeface="Source Sans Pro"/>
                <a:sym typeface="Source Sans Pro"/>
              </a:defRPr>
            </a:lvl8pPr>
            <a:lvl9pPr lvl="8" algn="ctr">
              <a:lnSpc>
                <a:spcPct val="100000"/>
              </a:lnSpc>
              <a:spcBef>
                <a:spcPts val="0"/>
              </a:spcBef>
              <a:spcAft>
                <a:spcPts val="0"/>
              </a:spcAft>
              <a:buClr>
                <a:srgbClr val="9E846D"/>
              </a:buClr>
              <a:buSzPts val="2100"/>
              <a:buFont typeface="Source Sans Pro"/>
              <a:buNone/>
              <a:defRPr sz="2100">
                <a:solidFill>
                  <a:srgbClr val="9E846D"/>
                </a:solidFill>
                <a:latin typeface="Source Sans Pro"/>
                <a:ea typeface="Source Sans Pro"/>
                <a:cs typeface="Source Sans Pro"/>
                <a:sym typeface="Source Sans Pro"/>
              </a:defRPr>
            </a:lvl9pPr>
          </a:lstStyle>
          <a:p/>
        </p:txBody>
      </p:sp>
      <p:sp>
        <p:nvSpPr>
          <p:cNvPr id="64" name="Google Shape;64;p1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Font typeface="Source Sans Pro"/>
              <a:buChar char="➔"/>
              <a:defRPr>
                <a:solidFill>
                  <a:schemeClr val="lt1"/>
                </a:solidFill>
                <a:latin typeface="Source Sans Pro"/>
                <a:ea typeface="Source Sans Pro"/>
                <a:cs typeface="Source Sans Pro"/>
                <a:sym typeface="Source Sans Pro"/>
              </a:defRPr>
            </a:lvl1pPr>
            <a:lvl2pPr indent="-317500" lvl="1" marL="914400">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indent="-317500" lvl="2" marL="1371600">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indent="-317500" lvl="3" marL="1828800">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indent="-317500" lvl="4" marL="2286000">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indent="-317500" lvl="5" marL="2743200">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indent="-317500" lvl="6" marL="3200400">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indent="-317500" lvl="7" marL="3657600">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indent="-317500" lvl="8" marL="4114800">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p:txBody>
      </p:sp>
      <p:sp>
        <p:nvSpPr>
          <p:cNvPr id="65" name="Google Shape;65;p1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1"/>
          <p:cNvSpPr txBox="1"/>
          <p:nvPr>
            <p:ph idx="3" type="body"/>
          </p:nvPr>
        </p:nvSpPr>
        <p:spPr>
          <a:xfrm>
            <a:off x="112500" y="4662800"/>
            <a:ext cx="4351200" cy="2823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rgbClr val="9E846D"/>
              </a:buClr>
              <a:buSzPts val="1000"/>
              <a:buChar char="➔"/>
              <a:defRPr sz="1000">
                <a:solidFill>
                  <a:srgbClr val="9E846D"/>
                </a:solidFill>
              </a:defRPr>
            </a:lvl1pPr>
            <a:lvl2pPr indent="-292100" lvl="1" marL="914400" rtl="0" algn="ctr">
              <a:spcBef>
                <a:spcPts val="1600"/>
              </a:spcBef>
              <a:spcAft>
                <a:spcPts val="0"/>
              </a:spcAft>
              <a:buClr>
                <a:srgbClr val="9E846D"/>
              </a:buClr>
              <a:buSzPts val="1000"/>
              <a:buChar char="◆"/>
              <a:defRPr sz="1000">
                <a:solidFill>
                  <a:srgbClr val="9E846D"/>
                </a:solidFill>
              </a:defRPr>
            </a:lvl2pPr>
            <a:lvl3pPr indent="-292100" lvl="2" marL="1371600" rtl="0" algn="ctr">
              <a:spcBef>
                <a:spcPts val="1600"/>
              </a:spcBef>
              <a:spcAft>
                <a:spcPts val="0"/>
              </a:spcAft>
              <a:buClr>
                <a:srgbClr val="9E846D"/>
              </a:buClr>
              <a:buSzPts val="1000"/>
              <a:buChar char="●"/>
              <a:defRPr sz="1000">
                <a:solidFill>
                  <a:srgbClr val="9E846D"/>
                </a:solidFill>
              </a:defRPr>
            </a:lvl3pPr>
            <a:lvl4pPr indent="-292100" lvl="3" marL="1828800" rtl="0" algn="ctr">
              <a:spcBef>
                <a:spcPts val="1600"/>
              </a:spcBef>
              <a:spcAft>
                <a:spcPts val="0"/>
              </a:spcAft>
              <a:buClr>
                <a:srgbClr val="9E846D"/>
              </a:buClr>
              <a:buSzPts val="1000"/>
              <a:buChar char="○"/>
              <a:defRPr sz="1000">
                <a:solidFill>
                  <a:srgbClr val="9E846D"/>
                </a:solidFill>
              </a:defRPr>
            </a:lvl4pPr>
            <a:lvl5pPr indent="-292100" lvl="4" marL="2286000" rtl="0" algn="ctr">
              <a:spcBef>
                <a:spcPts val="1600"/>
              </a:spcBef>
              <a:spcAft>
                <a:spcPts val="0"/>
              </a:spcAft>
              <a:buClr>
                <a:srgbClr val="9E846D"/>
              </a:buClr>
              <a:buSzPts val="1000"/>
              <a:buChar char="◆"/>
              <a:defRPr sz="1000">
                <a:solidFill>
                  <a:srgbClr val="9E846D"/>
                </a:solidFill>
              </a:defRPr>
            </a:lvl5pPr>
            <a:lvl6pPr indent="-292100" lvl="5" marL="2743200" rtl="0" algn="ctr">
              <a:spcBef>
                <a:spcPts val="1600"/>
              </a:spcBef>
              <a:spcAft>
                <a:spcPts val="0"/>
              </a:spcAft>
              <a:buClr>
                <a:srgbClr val="9E846D"/>
              </a:buClr>
              <a:buSzPts val="1000"/>
              <a:buChar char="●"/>
              <a:defRPr sz="1000">
                <a:solidFill>
                  <a:srgbClr val="9E846D"/>
                </a:solidFill>
              </a:defRPr>
            </a:lvl6pPr>
            <a:lvl7pPr indent="-292100" lvl="6" marL="3200400" rtl="0" algn="ctr">
              <a:spcBef>
                <a:spcPts val="1600"/>
              </a:spcBef>
              <a:spcAft>
                <a:spcPts val="0"/>
              </a:spcAft>
              <a:buClr>
                <a:srgbClr val="9E846D"/>
              </a:buClr>
              <a:buSzPts val="1000"/>
              <a:buChar char="○"/>
              <a:defRPr sz="1000">
                <a:solidFill>
                  <a:srgbClr val="9E846D"/>
                </a:solidFill>
              </a:defRPr>
            </a:lvl7pPr>
            <a:lvl8pPr indent="-292100" lvl="7" marL="3657600" rtl="0" algn="ctr">
              <a:spcBef>
                <a:spcPts val="1600"/>
              </a:spcBef>
              <a:spcAft>
                <a:spcPts val="0"/>
              </a:spcAft>
              <a:buClr>
                <a:srgbClr val="9E846D"/>
              </a:buClr>
              <a:buSzPts val="1000"/>
              <a:buChar char="◆"/>
              <a:defRPr sz="1000">
                <a:solidFill>
                  <a:srgbClr val="9E846D"/>
                </a:solidFill>
              </a:defRPr>
            </a:lvl8pPr>
            <a:lvl9pPr indent="-292100" lvl="8" marL="4114800" rtl="0" algn="ctr">
              <a:spcBef>
                <a:spcPts val="1600"/>
              </a:spcBef>
              <a:spcAft>
                <a:spcPts val="1600"/>
              </a:spcAft>
              <a:buClr>
                <a:srgbClr val="9E846D"/>
              </a:buClr>
              <a:buSzPts val="1000"/>
              <a:buChar char="●"/>
              <a:defRPr sz="1000">
                <a:solidFill>
                  <a:srgbClr val="9E846D"/>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2"/>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rgbClr val="FFFFFF"/>
              </a:buClr>
              <a:buSzPts val="1800"/>
              <a:buFont typeface="Source Sans Pro"/>
              <a:buNone/>
              <a:defRPr>
                <a:solidFill>
                  <a:srgbClr val="FFFFFF"/>
                </a:solidFill>
                <a:highlight>
                  <a:srgbClr val="F39C12"/>
                </a:highlight>
                <a:latin typeface="Source Sans Pro"/>
                <a:ea typeface="Source Sans Pro"/>
                <a:cs typeface="Source Sans Pro"/>
                <a:sym typeface="Source Sans Pro"/>
              </a:defRPr>
            </a:lvl1pPr>
          </a:lstStyle>
          <a:p/>
        </p:txBody>
      </p:sp>
      <p:sp>
        <p:nvSpPr>
          <p:cNvPr id="69" name="Google Shape;69;p1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rgbClr val="F39C12"/>
                </a:solidFill>
              </a:defRPr>
            </a:lvl1pPr>
            <a:lvl2pPr lvl="1">
              <a:buNone/>
              <a:defRPr>
                <a:solidFill>
                  <a:srgbClr val="F39C12"/>
                </a:solidFill>
              </a:defRPr>
            </a:lvl2pPr>
            <a:lvl3pPr lvl="2">
              <a:buNone/>
              <a:defRPr>
                <a:solidFill>
                  <a:srgbClr val="F39C12"/>
                </a:solidFill>
              </a:defRPr>
            </a:lvl3pPr>
            <a:lvl4pPr lvl="3">
              <a:buNone/>
              <a:defRPr>
                <a:solidFill>
                  <a:srgbClr val="F39C12"/>
                </a:solidFill>
              </a:defRPr>
            </a:lvl4pPr>
            <a:lvl5pPr lvl="4">
              <a:buNone/>
              <a:defRPr>
                <a:solidFill>
                  <a:srgbClr val="F39C12"/>
                </a:solidFill>
              </a:defRPr>
            </a:lvl5pPr>
            <a:lvl6pPr lvl="5">
              <a:buNone/>
              <a:defRPr>
                <a:solidFill>
                  <a:srgbClr val="F39C12"/>
                </a:solidFill>
              </a:defRPr>
            </a:lvl6pPr>
            <a:lvl7pPr lvl="6">
              <a:buNone/>
              <a:defRPr>
                <a:solidFill>
                  <a:srgbClr val="F39C12"/>
                </a:solidFill>
              </a:defRPr>
            </a:lvl7pPr>
            <a:lvl8pPr lvl="7">
              <a:buNone/>
              <a:defRPr>
                <a:solidFill>
                  <a:srgbClr val="F39C12"/>
                </a:solidFill>
              </a:defRPr>
            </a:lvl8pPr>
            <a:lvl9pPr lvl="8">
              <a:buNone/>
              <a:defRPr>
                <a:solidFill>
                  <a:srgbClr val="F39C12"/>
                </a:solidFill>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2"/>
          <p:cNvSpPr txBox="1"/>
          <p:nvPr>
            <p:ph idx="2" type="body"/>
          </p:nvPr>
        </p:nvSpPr>
        <p:spPr>
          <a:xfrm>
            <a:off x="189125" y="4662800"/>
            <a:ext cx="4351200" cy="2823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9E846D"/>
              </a:buClr>
              <a:buSzPts val="1000"/>
              <a:buChar char="➔"/>
              <a:defRPr sz="1000">
                <a:solidFill>
                  <a:srgbClr val="9E846D"/>
                </a:solidFill>
              </a:defRPr>
            </a:lvl1pPr>
            <a:lvl2pPr indent="-292100" lvl="1" marL="914400" rtl="0">
              <a:spcBef>
                <a:spcPts val="1600"/>
              </a:spcBef>
              <a:spcAft>
                <a:spcPts val="0"/>
              </a:spcAft>
              <a:buClr>
                <a:srgbClr val="9E846D"/>
              </a:buClr>
              <a:buSzPts val="1000"/>
              <a:buChar char="◆"/>
              <a:defRPr sz="1000">
                <a:solidFill>
                  <a:srgbClr val="9E846D"/>
                </a:solidFill>
              </a:defRPr>
            </a:lvl2pPr>
            <a:lvl3pPr indent="-292100" lvl="2" marL="1371600" rtl="0">
              <a:spcBef>
                <a:spcPts val="1600"/>
              </a:spcBef>
              <a:spcAft>
                <a:spcPts val="0"/>
              </a:spcAft>
              <a:buClr>
                <a:srgbClr val="9E846D"/>
              </a:buClr>
              <a:buSzPts val="1000"/>
              <a:buChar char="●"/>
              <a:defRPr sz="1000">
                <a:solidFill>
                  <a:srgbClr val="9E846D"/>
                </a:solidFill>
              </a:defRPr>
            </a:lvl3pPr>
            <a:lvl4pPr indent="-292100" lvl="3" marL="1828800" rtl="0">
              <a:spcBef>
                <a:spcPts val="1600"/>
              </a:spcBef>
              <a:spcAft>
                <a:spcPts val="0"/>
              </a:spcAft>
              <a:buClr>
                <a:srgbClr val="9E846D"/>
              </a:buClr>
              <a:buSzPts val="1000"/>
              <a:buChar char="○"/>
              <a:defRPr sz="1000">
                <a:solidFill>
                  <a:srgbClr val="9E846D"/>
                </a:solidFill>
              </a:defRPr>
            </a:lvl4pPr>
            <a:lvl5pPr indent="-292100" lvl="4" marL="2286000" rtl="0">
              <a:spcBef>
                <a:spcPts val="1600"/>
              </a:spcBef>
              <a:spcAft>
                <a:spcPts val="0"/>
              </a:spcAft>
              <a:buClr>
                <a:srgbClr val="9E846D"/>
              </a:buClr>
              <a:buSzPts val="1000"/>
              <a:buChar char="◆"/>
              <a:defRPr sz="1000">
                <a:solidFill>
                  <a:srgbClr val="9E846D"/>
                </a:solidFill>
              </a:defRPr>
            </a:lvl5pPr>
            <a:lvl6pPr indent="-292100" lvl="5" marL="2743200" rtl="0">
              <a:spcBef>
                <a:spcPts val="1600"/>
              </a:spcBef>
              <a:spcAft>
                <a:spcPts val="0"/>
              </a:spcAft>
              <a:buClr>
                <a:srgbClr val="9E846D"/>
              </a:buClr>
              <a:buSzPts val="1000"/>
              <a:buChar char="●"/>
              <a:defRPr sz="1000">
                <a:solidFill>
                  <a:srgbClr val="9E846D"/>
                </a:solidFill>
              </a:defRPr>
            </a:lvl6pPr>
            <a:lvl7pPr indent="-292100" lvl="6" marL="3200400" rtl="0">
              <a:spcBef>
                <a:spcPts val="1600"/>
              </a:spcBef>
              <a:spcAft>
                <a:spcPts val="0"/>
              </a:spcAft>
              <a:buClr>
                <a:srgbClr val="9E846D"/>
              </a:buClr>
              <a:buSzPts val="1000"/>
              <a:buChar char="○"/>
              <a:defRPr sz="1000">
                <a:solidFill>
                  <a:srgbClr val="9E846D"/>
                </a:solidFill>
              </a:defRPr>
            </a:lvl7pPr>
            <a:lvl8pPr indent="-292100" lvl="7" marL="3657600" rtl="0">
              <a:spcBef>
                <a:spcPts val="1600"/>
              </a:spcBef>
              <a:spcAft>
                <a:spcPts val="0"/>
              </a:spcAft>
              <a:buClr>
                <a:srgbClr val="9E846D"/>
              </a:buClr>
              <a:buSzPts val="1000"/>
              <a:buChar char="◆"/>
              <a:defRPr sz="1000">
                <a:solidFill>
                  <a:srgbClr val="9E846D"/>
                </a:solidFill>
              </a:defRPr>
            </a:lvl8pPr>
            <a:lvl9pPr indent="-292100" lvl="8" marL="4114800" rtl="0">
              <a:spcBef>
                <a:spcPts val="1600"/>
              </a:spcBef>
              <a:spcAft>
                <a:spcPts val="1600"/>
              </a:spcAft>
              <a:buClr>
                <a:srgbClr val="9E846D"/>
              </a:buClr>
              <a:buSzPts val="1000"/>
              <a:buChar char="●"/>
              <a:defRPr sz="1000">
                <a:solidFill>
                  <a:srgbClr val="9E846D"/>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DA5B4A"/>
              </a:buClr>
              <a:buSzPts val="9600"/>
              <a:buFont typeface="Source Sans Pro"/>
              <a:buNone/>
              <a:defRPr sz="9600">
                <a:solidFill>
                  <a:srgbClr val="DA5B4A"/>
                </a:solidFill>
                <a:latin typeface="Source Sans Pro"/>
                <a:ea typeface="Source Sans Pro"/>
                <a:cs typeface="Source Sans Pro"/>
                <a:sym typeface="Source Sans Pro"/>
              </a:defRPr>
            </a:lvl1pPr>
            <a:lvl2pPr lvl="1" algn="ctr">
              <a:spcBef>
                <a:spcPts val="0"/>
              </a:spcBef>
              <a:spcAft>
                <a:spcPts val="0"/>
              </a:spcAft>
              <a:buClr>
                <a:schemeClr val="dk1"/>
              </a:buClr>
              <a:buSzPts val="9600"/>
              <a:buFont typeface="Source Sans Pro"/>
              <a:buNone/>
              <a:defRPr sz="9600">
                <a:solidFill>
                  <a:schemeClr val="dk1"/>
                </a:solidFill>
                <a:latin typeface="Source Sans Pro"/>
                <a:ea typeface="Source Sans Pro"/>
                <a:cs typeface="Source Sans Pro"/>
                <a:sym typeface="Source Sans Pro"/>
              </a:defRPr>
            </a:lvl2pPr>
            <a:lvl3pPr lvl="2" algn="ctr">
              <a:spcBef>
                <a:spcPts val="0"/>
              </a:spcBef>
              <a:spcAft>
                <a:spcPts val="0"/>
              </a:spcAft>
              <a:buClr>
                <a:schemeClr val="dk1"/>
              </a:buClr>
              <a:buSzPts val="9600"/>
              <a:buFont typeface="Source Sans Pro"/>
              <a:buNone/>
              <a:defRPr sz="9600">
                <a:solidFill>
                  <a:schemeClr val="dk1"/>
                </a:solidFill>
                <a:latin typeface="Source Sans Pro"/>
                <a:ea typeface="Source Sans Pro"/>
                <a:cs typeface="Source Sans Pro"/>
                <a:sym typeface="Source Sans Pro"/>
              </a:defRPr>
            </a:lvl3pPr>
            <a:lvl4pPr lvl="3" algn="ctr">
              <a:spcBef>
                <a:spcPts val="0"/>
              </a:spcBef>
              <a:spcAft>
                <a:spcPts val="0"/>
              </a:spcAft>
              <a:buClr>
                <a:schemeClr val="dk1"/>
              </a:buClr>
              <a:buSzPts val="9600"/>
              <a:buFont typeface="Source Sans Pro"/>
              <a:buNone/>
              <a:defRPr sz="9600">
                <a:solidFill>
                  <a:schemeClr val="dk1"/>
                </a:solidFill>
                <a:latin typeface="Source Sans Pro"/>
                <a:ea typeface="Source Sans Pro"/>
                <a:cs typeface="Source Sans Pro"/>
                <a:sym typeface="Source Sans Pro"/>
              </a:defRPr>
            </a:lvl4pPr>
            <a:lvl5pPr lvl="4" algn="ctr">
              <a:spcBef>
                <a:spcPts val="0"/>
              </a:spcBef>
              <a:spcAft>
                <a:spcPts val="0"/>
              </a:spcAft>
              <a:buClr>
                <a:schemeClr val="dk1"/>
              </a:buClr>
              <a:buSzPts val="9600"/>
              <a:buFont typeface="Source Sans Pro"/>
              <a:buNone/>
              <a:defRPr sz="9600">
                <a:solidFill>
                  <a:schemeClr val="dk1"/>
                </a:solidFill>
                <a:latin typeface="Source Sans Pro"/>
                <a:ea typeface="Source Sans Pro"/>
                <a:cs typeface="Source Sans Pro"/>
                <a:sym typeface="Source Sans Pro"/>
              </a:defRPr>
            </a:lvl5pPr>
            <a:lvl6pPr lvl="5" algn="ctr">
              <a:spcBef>
                <a:spcPts val="0"/>
              </a:spcBef>
              <a:spcAft>
                <a:spcPts val="0"/>
              </a:spcAft>
              <a:buClr>
                <a:schemeClr val="dk1"/>
              </a:buClr>
              <a:buSzPts val="9600"/>
              <a:buFont typeface="Source Sans Pro"/>
              <a:buNone/>
              <a:defRPr sz="9600">
                <a:solidFill>
                  <a:schemeClr val="dk1"/>
                </a:solidFill>
                <a:latin typeface="Source Sans Pro"/>
                <a:ea typeface="Source Sans Pro"/>
                <a:cs typeface="Source Sans Pro"/>
                <a:sym typeface="Source Sans Pro"/>
              </a:defRPr>
            </a:lvl6pPr>
            <a:lvl7pPr lvl="6" algn="ctr">
              <a:spcBef>
                <a:spcPts val="0"/>
              </a:spcBef>
              <a:spcAft>
                <a:spcPts val="0"/>
              </a:spcAft>
              <a:buClr>
                <a:schemeClr val="dk1"/>
              </a:buClr>
              <a:buSzPts val="9600"/>
              <a:buFont typeface="Source Sans Pro"/>
              <a:buNone/>
              <a:defRPr sz="9600">
                <a:solidFill>
                  <a:schemeClr val="dk1"/>
                </a:solidFill>
                <a:latin typeface="Source Sans Pro"/>
                <a:ea typeface="Source Sans Pro"/>
                <a:cs typeface="Source Sans Pro"/>
                <a:sym typeface="Source Sans Pro"/>
              </a:defRPr>
            </a:lvl7pPr>
            <a:lvl8pPr lvl="7" algn="ctr">
              <a:spcBef>
                <a:spcPts val="0"/>
              </a:spcBef>
              <a:spcAft>
                <a:spcPts val="0"/>
              </a:spcAft>
              <a:buClr>
                <a:schemeClr val="dk1"/>
              </a:buClr>
              <a:buSzPts val="9600"/>
              <a:buFont typeface="Source Sans Pro"/>
              <a:buNone/>
              <a:defRPr sz="9600">
                <a:solidFill>
                  <a:schemeClr val="dk1"/>
                </a:solidFill>
                <a:latin typeface="Source Sans Pro"/>
                <a:ea typeface="Source Sans Pro"/>
                <a:cs typeface="Source Sans Pro"/>
                <a:sym typeface="Source Sans Pro"/>
              </a:defRPr>
            </a:lvl8pPr>
            <a:lvl9pPr lvl="8" algn="ctr">
              <a:spcBef>
                <a:spcPts val="0"/>
              </a:spcBef>
              <a:spcAft>
                <a:spcPts val="0"/>
              </a:spcAft>
              <a:buClr>
                <a:schemeClr val="dk1"/>
              </a:buClr>
              <a:buSzPts val="9600"/>
              <a:buFont typeface="Source Sans Pro"/>
              <a:buNone/>
              <a:defRPr sz="9600">
                <a:solidFill>
                  <a:schemeClr val="dk1"/>
                </a:solidFill>
                <a:latin typeface="Source Sans Pro"/>
                <a:ea typeface="Source Sans Pro"/>
                <a:cs typeface="Source Sans Pro"/>
                <a:sym typeface="Source Sans Pro"/>
              </a:defRPr>
            </a:lvl9pPr>
          </a:lstStyle>
          <a:p>
            <a:r>
              <a:t>xx%</a:t>
            </a:r>
          </a:p>
        </p:txBody>
      </p:sp>
      <p:sp>
        <p:nvSpPr>
          <p:cNvPr id="73" name="Google Shape;73;p13"/>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rgbClr val="9E846D"/>
              </a:buClr>
              <a:buSzPts val="1800"/>
              <a:buFont typeface="Source Sans Pro"/>
              <a:buChar char="➔"/>
              <a:defRPr>
                <a:solidFill>
                  <a:srgbClr val="9E846D"/>
                </a:solidFill>
                <a:latin typeface="Source Sans Pro"/>
                <a:ea typeface="Source Sans Pro"/>
                <a:cs typeface="Source Sans Pro"/>
                <a:sym typeface="Source Sans Pro"/>
              </a:defRPr>
            </a:lvl1pPr>
            <a:lvl2pPr indent="-317500" lvl="1" marL="914400" algn="ctr">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2pPr>
            <a:lvl3pPr indent="-317500" lvl="2" marL="1371600" algn="ctr">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3pPr>
            <a:lvl4pPr indent="-317500" lvl="3" marL="1828800" algn="ctr">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4pPr>
            <a:lvl5pPr indent="-317500" lvl="4" marL="2286000" algn="ctr">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5pPr>
            <a:lvl6pPr indent="-317500" lvl="5" marL="2743200" algn="ctr">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6pPr>
            <a:lvl7pPr indent="-317500" lvl="6" marL="3200400" algn="ctr">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7pPr>
            <a:lvl8pPr indent="-317500" lvl="7" marL="3657600" algn="ctr">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8pPr>
            <a:lvl9pPr indent="-317500" lvl="8" marL="4114800" algn="ctr">
              <a:spcBef>
                <a:spcPts val="1600"/>
              </a:spcBef>
              <a:spcAft>
                <a:spcPts val="160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9pPr>
          </a:lstStyle>
          <a:p/>
        </p:txBody>
      </p:sp>
      <p:sp>
        <p:nvSpPr>
          <p:cNvPr id="74" name="Google Shape;74;p1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rgbClr val="E67E22"/>
                </a:solidFill>
              </a:defRPr>
            </a:lvl1pPr>
            <a:lvl2pPr lvl="1">
              <a:buNone/>
              <a:defRPr>
                <a:solidFill>
                  <a:srgbClr val="E67E22"/>
                </a:solidFill>
              </a:defRPr>
            </a:lvl2pPr>
            <a:lvl3pPr lvl="2">
              <a:buNone/>
              <a:defRPr>
                <a:solidFill>
                  <a:srgbClr val="E67E22"/>
                </a:solidFill>
              </a:defRPr>
            </a:lvl3pPr>
            <a:lvl4pPr lvl="3">
              <a:buNone/>
              <a:defRPr>
                <a:solidFill>
                  <a:srgbClr val="E67E22"/>
                </a:solidFill>
              </a:defRPr>
            </a:lvl4pPr>
            <a:lvl5pPr lvl="4">
              <a:buNone/>
              <a:defRPr>
                <a:solidFill>
                  <a:srgbClr val="E67E22"/>
                </a:solidFill>
              </a:defRPr>
            </a:lvl5pPr>
            <a:lvl6pPr lvl="5">
              <a:buNone/>
              <a:defRPr>
                <a:solidFill>
                  <a:srgbClr val="E67E22"/>
                </a:solidFill>
              </a:defRPr>
            </a:lvl6pPr>
            <a:lvl7pPr lvl="6">
              <a:buNone/>
              <a:defRPr>
                <a:solidFill>
                  <a:srgbClr val="E67E22"/>
                </a:solidFill>
              </a:defRPr>
            </a:lvl7pPr>
            <a:lvl8pPr lvl="7">
              <a:buNone/>
              <a:defRPr>
                <a:solidFill>
                  <a:srgbClr val="E67E22"/>
                </a:solidFill>
              </a:defRPr>
            </a:lvl8pPr>
            <a:lvl9pPr lvl="8">
              <a:buNone/>
              <a:defRPr>
                <a:solidFill>
                  <a:srgbClr val="E67E2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rgbClr val="F39C12"/>
                </a:solidFill>
              </a:defRPr>
            </a:lvl1pPr>
            <a:lvl2pPr lvl="1">
              <a:buNone/>
              <a:defRPr>
                <a:solidFill>
                  <a:srgbClr val="F39C12"/>
                </a:solidFill>
              </a:defRPr>
            </a:lvl2pPr>
            <a:lvl3pPr lvl="2">
              <a:buNone/>
              <a:defRPr>
                <a:solidFill>
                  <a:srgbClr val="F39C12"/>
                </a:solidFill>
              </a:defRPr>
            </a:lvl3pPr>
            <a:lvl4pPr lvl="3">
              <a:buNone/>
              <a:defRPr>
                <a:solidFill>
                  <a:srgbClr val="F39C12"/>
                </a:solidFill>
              </a:defRPr>
            </a:lvl4pPr>
            <a:lvl5pPr lvl="4">
              <a:buNone/>
              <a:defRPr>
                <a:solidFill>
                  <a:srgbClr val="F39C12"/>
                </a:solidFill>
              </a:defRPr>
            </a:lvl5pPr>
            <a:lvl6pPr lvl="5">
              <a:buNone/>
              <a:defRPr>
                <a:solidFill>
                  <a:srgbClr val="F39C12"/>
                </a:solidFill>
              </a:defRPr>
            </a:lvl6pPr>
            <a:lvl7pPr lvl="6">
              <a:buNone/>
              <a:defRPr>
                <a:solidFill>
                  <a:srgbClr val="F39C12"/>
                </a:solidFill>
              </a:defRPr>
            </a:lvl7pPr>
            <a:lvl8pPr lvl="7">
              <a:buNone/>
              <a:defRPr>
                <a:solidFill>
                  <a:srgbClr val="F39C12"/>
                </a:solidFill>
              </a:defRPr>
            </a:lvl8pPr>
            <a:lvl9pPr lvl="8">
              <a:buNone/>
              <a:defRPr>
                <a:solidFill>
                  <a:srgbClr val="F39C12"/>
                </a:solidFil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type="title"/>
          </p:nvPr>
        </p:nvSpPr>
        <p:spPr>
          <a:xfrm>
            <a:off x="488475" y="1258625"/>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Font typeface="Source Sans Pro"/>
              <a:buNone/>
              <a:defRPr b="0">
                <a:solidFill>
                  <a:srgbClr val="FFFFFF"/>
                </a:solidFill>
                <a:highlight>
                  <a:srgbClr val="F39C12"/>
                </a:highlight>
                <a:latin typeface="Source Sans Pro"/>
                <a:ea typeface="Source Sans Pro"/>
                <a:cs typeface="Source Sans Pro"/>
                <a:sym typeface="Source Sans Pro"/>
              </a:defRPr>
            </a:lvl1pPr>
            <a:lvl2pPr lvl="1" rtl="0">
              <a:spcBef>
                <a:spcPts val="0"/>
              </a:spcBef>
              <a:spcAft>
                <a:spcPts val="0"/>
              </a:spcAft>
              <a:buClr>
                <a:srgbClr val="2C353A"/>
              </a:buClr>
              <a:buSzPts val="3000"/>
              <a:buNone/>
              <a:defRPr>
                <a:solidFill>
                  <a:srgbClr val="2C353A"/>
                </a:solidFill>
              </a:defRPr>
            </a:lvl2pPr>
            <a:lvl3pPr lvl="2" rtl="0">
              <a:spcBef>
                <a:spcPts val="0"/>
              </a:spcBef>
              <a:spcAft>
                <a:spcPts val="0"/>
              </a:spcAft>
              <a:buClr>
                <a:srgbClr val="2C353A"/>
              </a:buClr>
              <a:buSzPts val="3000"/>
              <a:buNone/>
              <a:defRPr>
                <a:solidFill>
                  <a:srgbClr val="2C353A"/>
                </a:solidFill>
              </a:defRPr>
            </a:lvl3pPr>
            <a:lvl4pPr lvl="3" rtl="0">
              <a:spcBef>
                <a:spcPts val="0"/>
              </a:spcBef>
              <a:spcAft>
                <a:spcPts val="0"/>
              </a:spcAft>
              <a:buClr>
                <a:srgbClr val="2C353A"/>
              </a:buClr>
              <a:buSzPts val="3000"/>
              <a:buNone/>
              <a:defRPr>
                <a:solidFill>
                  <a:srgbClr val="2C353A"/>
                </a:solidFill>
              </a:defRPr>
            </a:lvl4pPr>
            <a:lvl5pPr lvl="4" rtl="0">
              <a:spcBef>
                <a:spcPts val="0"/>
              </a:spcBef>
              <a:spcAft>
                <a:spcPts val="0"/>
              </a:spcAft>
              <a:buClr>
                <a:srgbClr val="2C353A"/>
              </a:buClr>
              <a:buSzPts val="3000"/>
              <a:buNone/>
              <a:defRPr>
                <a:solidFill>
                  <a:srgbClr val="2C353A"/>
                </a:solidFill>
              </a:defRPr>
            </a:lvl5pPr>
            <a:lvl6pPr lvl="5" rtl="0">
              <a:spcBef>
                <a:spcPts val="0"/>
              </a:spcBef>
              <a:spcAft>
                <a:spcPts val="0"/>
              </a:spcAft>
              <a:buClr>
                <a:srgbClr val="2C353A"/>
              </a:buClr>
              <a:buSzPts val="3000"/>
              <a:buNone/>
              <a:defRPr>
                <a:solidFill>
                  <a:srgbClr val="2C353A"/>
                </a:solidFill>
              </a:defRPr>
            </a:lvl6pPr>
            <a:lvl7pPr lvl="6" rtl="0">
              <a:spcBef>
                <a:spcPts val="0"/>
              </a:spcBef>
              <a:spcAft>
                <a:spcPts val="0"/>
              </a:spcAft>
              <a:buClr>
                <a:srgbClr val="2C353A"/>
              </a:buClr>
              <a:buSzPts val="3000"/>
              <a:buNone/>
              <a:defRPr>
                <a:solidFill>
                  <a:srgbClr val="2C353A"/>
                </a:solidFill>
              </a:defRPr>
            </a:lvl7pPr>
            <a:lvl8pPr lvl="7" rtl="0">
              <a:spcBef>
                <a:spcPts val="0"/>
              </a:spcBef>
              <a:spcAft>
                <a:spcPts val="0"/>
              </a:spcAft>
              <a:buClr>
                <a:srgbClr val="2C353A"/>
              </a:buClr>
              <a:buSzPts val="3000"/>
              <a:buNone/>
              <a:defRPr>
                <a:solidFill>
                  <a:srgbClr val="2C353A"/>
                </a:solidFill>
              </a:defRPr>
            </a:lvl8pPr>
            <a:lvl9pPr lvl="8" rtl="0">
              <a:spcBef>
                <a:spcPts val="0"/>
              </a:spcBef>
              <a:spcAft>
                <a:spcPts val="0"/>
              </a:spcAft>
              <a:buClr>
                <a:srgbClr val="2C353A"/>
              </a:buClr>
              <a:buSzPts val="3000"/>
              <a:buNone/>
              <a:defRPr>
                <a:solidFill>
                  <a:srgbClr val="2C353A"/>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1C40F"/>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20" r="-10" t="0"/>
          <a:stretch/>
        </p:blipFill>
        <p:spPr>
          <a:xfrm>
            <a:off x="1340" y="0"/>
            <a:ext cx="9144000" cy="5143501"/>
          </a:xfrm>
          <a:prstGeom prst="rect">
            <a:avLst/>
          </a:prstGeom>
          <a:noFill/>
          <a:ln>
            <a:noFill/>
          </a:ln>
        </p:spPr>
      </p:pic>
      <p:sp>
        <p:nvSpPr>
          <p:cNvPr id="17" name="Google Shape;17;p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3">
            <a:alphaModFix/>
          </a:blip>
          <a:stretch>
            <a:fillRect/>
          </a:stretch>
        </p:blipFill>
        <p:spPr>
          <a:xfrm>
            <a:off x="330214" y="4137725"/>
            <a:ext cx="857550" cy="655500"/>
          </a:xfrm>
          <a:prstGeom prst="rect">
            <a:avLst/>
          </a:prstGeom>
          <a:noFill/>
          <a:ln>
            <a:noFill/>
          </a:ln>
        </p:spPr>
      </p:pic>
      <p:sp>
        <p:nvSpPr>
          <p:cNvPr id="19" name="Google Shape;19;p3"/>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b="0"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Source Sans Pro"/>
              <a:buChar char="➔"/>
              <a:defRPr sz="1000">
                <a:solidFill>
                  <a:srgbClr val="FFFFFF"/>
                </a:solidFill>
                <a:highlight>
                  <a:srgbClr val="F1C40F"/>
                </a:highlight>
                <a:latin typeface="Source Sans Pro"/>
                <a:ea typeface="Source Sans Pro"/>
                <a:cs typeface="Source Sans Pro"/>
                <a:sym typeface="Source Sans Pro"/>
              </a:defRPr>
            </a:lvl1pPr>
            <a:lvl2pPr indent="-292100" lvl="1" marL="914400" rtl="0">
              <a:spcBef>
                <a:spcPts val="1600"/>
              </a:spcBef>
              <a:spcAft>
                <a:spcPts val="0"/>
              </a:spcAft>
              <a:buClr>
                <a:srgbClr val="FFFFFF"/>
              </a:buClr>
              <a:buSzPts val="1000"/>
              <a:buChar char="◆"/>
              <a:defRPr sz="1000">
                <a:solidFill>
                  <a:srgbClr val="FFFFFF"/>
                </a:solidFill>
                <a:highlight>
                  <a:srgbClr val="F1C40F"/>
                </a:highlight>
              </a:defRPr>
            </a:lvl2pPr>
            <a:lvl3pPr indent="-292100" lvl="2" marL="1371600" rtl="0">
              <a:spcBef>
                <a:spcPts val="1600"/>
              </a:spcBef>
              <a:spcAft>
                <a:spcPts val="0"/>
              </a:spcAft>
              <a:buClr>
                <a:srgbClr val="FFFFFF"/>
              </a:buClr>
              <a:buSzPts val="1000"/>
              <a:buChar char="●"/>
              <a:defRPr sz="1000">
                <a:solidFill>
                  <a:srgbClr val="FFFFFF"/>
                </a:solidFill>
                <a:highlight>
                  <a:srgbClr val="F1C40F"/>
                </a:highlight>
              </a:defRPr>
            </a:lvl3pPr>
            <a:lvl4pPr indent="-292100" lvl="3" marL="1828800" rtl="0">
              <a:spcBef>
                <a:spcPts val="1600"/>
              </a:spcBef>
              <a:spcAft>
                <a:spcPts val="0"/>
              </a:spcAft>
              <a:buClr>
                <a:srgbClr val="FFFFFF"/>
              </a:buClr>
              <a:buSzPts val="1000"/>
              <a:buChar char="○"/>
              <a:defRPr sz="1000">
                <a:solidFill>
                  <a:srgbClr val="FFFFFF"/>
                </a:solidFill>
                <a:highlight>
                  <a:srgbClr val="F1C40F"/>
                </a:highlight>
              </a:defRPr>
            </a:lvl4pPr>
            <a:lvl5pPr indent="-292100" lvl="4" marL="2286000" rtl="0">
              <a:spcBef>
                <a:spcPts val="1600"/>
              </a:spcBef>
              <a:spcAft>
                <a:spcPts val="0"/>
              </a:spcAft>
              <a:buClr>
                <a:srgbClr val="FFFFFF"/>
              </a:buClr>
              <a:buSzPts val="1000"/>
              <a:buChar char="◆"/>
              <a:defRPr sz="1000">
                <a:solidFill>
                  <a:srgbClr val="FFFFFF"/>
                </a:solidFill>
                <a:highlight>
                  <a:srgbClr val="F1C40F"/>
                </a:highlight>
              </a:defRPr>
            </a:lvl5pPr>
            <a:lvl6pPr indent="-292100" lvl="5" marL="2743200" rtl="0">
              <a:spcBef>
                <a:spcPts val="1600"/>
              </a:spcBef>
              <a:spcAft>
                <a:spcPts val="0"/>
              </a:spcAft>
              <a:buClr>
                <a:srgbClr val="FFFFFF"/>
              </a:buClr>
              <a:buSzPts val="1000"/>
              <a:buChar char="●"/>
              <a:defRPr sz="1000">
                <a:solidFill>
                  <a:srgbClr val="FFFFFF"/>
                </a:solidFill>
                <a:highlight>
                  <a:srgbClr val="F1C40F"/>
                </a:highlight>
              </a:defRPr>
            </a:lvl6pPr>
            <a:lvl7pPr indent="-292100" lvl="6" marL="3200400" rtl="0">
              <a:spcBef>
                <a:spcPts val="1600"/>
              </a:spcBef>
              <a:spcAft>
                <a:spcPts val="0"/>
              </a:spcAft>
              <a:buClr>
                <a:srgbClr val="FFFFFF"/>
              </a:buClr>
              <a:buSzPts val="1000"/>
              <a:buChar char="○"/>
              <a:defRPr sz="1000">
                <a:solidFill>
                  <a:srgbClr val="FFFFFF"/>
                </a:solidFill>
                <a:highlight>
                  <a:srgbClr val="F1C40F"/>
                </a:highlight>
              </a:defRPr>
            </a:lvl7pPr>
            <a:lvl8pPr indent="-292100" lvl="7" marL="3657600" rtl="0">
              <a:spcBef>
                <a:spcPts val="1600"/>
              </a:spcBef>
              <a:spcAft>
                <a:spcPts val="0"/>
              </a:spcAft>
              <a:buClr>
                <a:srgbClr val="FFFFFF"/>
              </a:buClr>
              <a:buSzPts val="1000"/>
              <a:buChar char="◆"/>
              <a:defRPr sz="1000">
                <a:solidFill>
                  <a:srgbClr val="FFFFFF"/>
                </a:solidFill>
                <a:highlight>
                  <a:srgbClr val="F1C40F"/>
                </a:highlight>
              </a:defRPr>
            </a:lvl8pPr>
            <a:lvl9pPr indent="-292100" lvl="8" marL="4114800" rtl="0">
              <a:spcBef>
                <a:spcPts val="1600"/>
              </a:spcBef>
              <a:spcAft>
                <a:spcPts val="1600"/>
              </a:spcAft>
              <a:buClr>
                <a:srgbClr val="FFFFFF"/>
              </a:buClr>
              <a:buSzPts val="1000"/>
              <a:buChar char="●"/>
              <a:defRPr sz="1000">
                <a:solidFill>
                  <a:srgbClr val="FFFFFF"/>
                </a:solidFill>
                <a:highlight>
                  <a:srgbClr val="F1C40F"/>
                </a:high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Font typeface="Source Sans Pro"/>
              <a:buNone/>
              <a:defRPr b="0">
                <a:solidFill>
                  <a:srgbClr val="FFFFFF"/>
                </a:solidFill>
                <a:highlight>
                  <a:srgbClr val="F39C12"/>
                </a:highlight>
                <a:latin typeface="Source Sans Pro"/>
                <a:ea typeface="Source Sans Pro"/>
                <a:cs typeface="Source Sans Pro"/>
                <a:sym typeface="Source Sans Pro"/>
              </a:defRPr>
            </a:lvl1pPr>
            <a:lvl2pPr lvl="1">
              <a:spcBef>
                <a:spcPts val="0"/>
              </a:spcBef>
              <a:spcAft>
                <a:spcPts val="0"/>
              </a:spcAft>
              <a:buClr>
                <a:srgbClr val="2C353A"/>
              </a:buClr>
              <a:buSzPts val="3000"/>
              <a:buNone/>
              <a:defRPr>
                <a:solidFill>
                  <a:srgbClr val="2C353A"/>
                </a:solidFill>
              </a:defRPr>
            </a:lvl2pPr>
            <a:lvl3pPr lvl="2">
              <a:spcBef>
                <a:spcPts val="0"/>
              </a:spcBef>
              <a:spcAft>
                <a:spcPts val="0"/>
              </a:spcAft>
              <a:buClr>
                <a:srgbClr val="2C353A"/>
              </a:buClr>
              <a:buSzPts val="3000"/>
              <a:buNone/>
              <a:defRPr>
                <a:solidFill>
                  <a:srgbClr val="2C353A"/>
                </a:solidFill>
              </a:defRPr>
            </a:lvl3pPr>
            <a:lvl4pPr lvl="3">
              <a:spcBef>
                <a:spcPts val="0"/>
              </a:spcBef>
              <a:spcAft>
                <a:spcPts val="0"/>
              </a:spcAft>
              <a:buClr>
                <a:srgbClr val="2C353A"/>
              </a:buClr>
              <a:buSzPts val="3000"/>
              <a:buNone/>
              <a:defRPr>
                <a:solidFill>
                  <a:srgbClr val="2C353A"/>
                </a:solidFill>
              </a:defRPr>
            </a:lvl4pPr>
            <a:lvl5pPr lvl="4">
              <a:spcBef>
                <a:spcPts val="0"/>
              </a:spcBef>
              <a:spcAft>
                <a:spcPts val="0"/>
              </a:spcAft>
              <a:buClr>
                <a:srgbClr val="2C353A"/>
              </a:buClr>
              <a:buSzPts val="3000"/>
              <a:buNone/>
              <a:defRPr>
                <a:solidFill>
                  <a:srgbClr val="2C353A"/>
                </a:solidFill>
              </a:defRPr>
            </a:lvl5pPr>
            <a:lvl6pPr lvl="5">
              <a:spcBef>
                <a:spcPts val="0"/>
              </a:spcBef>
              <a:spcAft>
                <a:spcPts val="0"/>
              </a:spcAft>
              <a:buClr>
                <a:srgbClr val="2C353A"/>
              </a:buClr>
              <a:buSzPts val="3000"/>
              <a:buNone/>
              <a:defRPr>
                <a:solidFill>
                  <a:srgbClr val="2C353A"/>
                </a:solidFill>
              </a:defRPr>
            </a:lvl6pPr>
            <a:lvl7pPr lvl="6">
              <a:spcBef>
                <a:spcPts val="0"/>
              </a:spcBef>
              <a:spcAft>
                <a:spcPts val="0"/>
              </a:spcAft>
              <a:buClr>
                <a:srgbClr val="2C353A"/>
              </a:buClr>
              <a:buSzPts val="3000"/>
              <a:buNone/>
              <a:defRPr>
                <a:solidFill>
                  <a:srgbClr val="2C353A"/>
                </a:solidFill>
              </a:defRPr>
            </a:lvl7pPr>
            <a:lvl8pPr lvl="7">
              <a:spcBef>
                <a:spcPts val="0"/>
              </a:spcBef>
              <a:spcAft>
                <a:spcPts val="0"/>
              </a:spcAft>
              <a:buClr>
                <a:srgbClr val="2C353A"/>
              </a:buClr>
              <a:buSzPts val="3000"/>
              <a:buNone/>
              <a:defRPr>
                <a:solidFill>
                  <a:srgbClr val="2C353A"/>
                </a:solidFill>
              </a:defRPr>
            </a:lvl8pPr>
            <a:lvl9pPr lvl="8">
              <a:spcBef>
                <a:spcPts val="0"/>
              </a:spcBef>
              <a:spcAft>
                <a:spcPts val="0"/>
              </a:spcAft>
              <a:buClr>
                <a:srgbClr val="2C353A"/>
              </a:buClr>
              <a:buSzPts val="3000"/>
              <a:buNone/>
              <a:defRPr>
                <a:solidFill>
                  <a:srgbClr val="2C353A"/>
                </a:solidFill>
              </a:defRPr>
            </a:lvl9pPr>
          </a:lstStyle>
          <a:p/>
        </p:txBody>
      </p:sp>
      <p:sp>
        <p:nvSpPr>
          <p:cNvPr id="23" name="Google Shape;23;p4"/>
          <p:cNvSpPr txBox="1"/>
          <p:nvPr>
            <p:ph idx="1" type="body"/>
          </p:nvPr>
        </p:nvSpPr>
        <p:spPr>
          <a:xfrm>
            <a:off x="1638237"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9E846D"/>
              </a:buClr>
              <a:buSzPts val="1800"/>
              <a:buFont typeface="Source Sans Pro"/>
              <a:buChar char="➔"/>
              <a:defRPr>
                <a:solidFill>
                  <a:srgbClr val="9E846D"/>
                </a:solidFill>
                <a:latin typeface="Source Sans Pro"/>
                <a:ea typeface="Source Sans Pro"/>
                <a:cs typeface="Source Sans Pro"/>
                <a:sym typeface="Source Sans Pro"/>
              </a:defRPr>
            </a:lvl1pPr>
            <a:lvl2pPr indent="-317500" lvl="1" marL="914400">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2pPr>
            <a:lvl3pPr indent="-317500" lvl="2" marL="1371600">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3pPr>
            <a:lvl4pPr indent="-317500" lvl="3" marL="1828800">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4pPr>
            <a:lvl5pPr indent="-317500" lvl="4" marL="2286000">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5pPr>
            <a:lvl6pPr indent="-317500" lvl="5" marL="2743200">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6pPr>
            <a:lvl7pPr indent="-317500" lvl="6" marL="3200400">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7pPr>
            <a:lvl8pPr indent="-317500" lvl="7" marL="3657600">
              <a:spcBef>
                <a:spcPts val="1600"/>
              </a:spcBef>
              <a:spcAft>
                <a:spcPts val="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8pPr>
            <a:lvl9pPr indent="-317500" lvl="8" marL="4114800">
              <a:spcBef>
                <a:spcPts val="1600"/>
              </a:spcBef>
              <a:spcAft>
                <a:spcPts val="1600"/>
              </a:spcAft>
              <a:buClr>
                <a:srgbClr val="9E846D"/>
              </a:buClr>
              <a:buSzPts val="1400"/>
              <a:buFont typeface="Source Sans Pro"/>
              <a:buChar char="●"/>
              <a:defRPr>
                <a:solidFill>
                  <a:srgbClr val="9E846D"/>
                </a:solidFill>
                <a:latin typeface="Source Sans Pro"/>
                <a:ea typeface="Source Sans Pro"/>
                <a:cs typeface="Source Sans Pro"/>
                <a:sym typeface="Source Sans Pro"/>
              </a:defRPr>
            </a:lvl9pPr>
          </a:lstStyle>
          <a:p/>
        </p:txBody>
      </p:sp>
      <p:sp>
        <p:nvSpPr>
          <p:cNvPr id="24" name="Google Shape;24;p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rgbClr val="F39C12"/>
                </a:solidFill>
              </a:defRPr>
            </a:lvl1pPr>
            <a:lvl2pPr lvl="1">
              <a:buNone/>
              <a:defRPr>
                <a:solidFill>
                  <a:srgbClr val="F39C12"/>
                </a:solidFill>
              </a:defRPr>
            </a:lvl2pPr>
            <a:lvl3pPr lvl="2">
              <a:buNone/>
              <a:defRPr>
                <a:solidFill>
                  <a:srgbClr val="F39C12"/>
                </a:solidFill>
              </a:defRPr>
            </a:lvl3pPr>
            <a:lvl4pPr lvl="3">
              <a:buNone/>
              <a:defRPr>
                <a:solidFill>
                  <a:srgbClr val="F39C12"/>
                </a:solidFill>
              </a:defRPr>
            </a:lvl4pPr>
            <a:lvl5pPr lvl="4">
              <a:buNone/>
              <a:defRPr>
                <a:solidFill>
                  <a:srgbClr val="F39C12"/>
                </a:solidFill>
              </a:defRPr>
            </a:lvl5pPr>
            <a:lvl6pPr lvl="5">
              <a:buNone/>
              <a:defRPr>
                <a:solidFill>
                  <a:srgbClr val="F39C12"/>
                </a:solidFill>
              </a:defRPr>
            </a:lvl6pPr>
            <a:lvl7pPr lvl="6">
              <a:buNone/>
              <a:defRPr>
                <a:solidFill>
                  <a:srgbClr val="F39C12"/>
                </a:solidFill>
              </a:defRPr>
            </a:lvl7pPr>
            <a:lvl8pPr lvl="7">
              <a:buNone/>
              <a:defRPr>
                <a:solidFill>
                  <a:srgbClr val="F39C12"/>
                </a:solidFill>
              </a:defRPr>
            </a:lvl8pPr>
            <a:lvl9pPr lvl="8">
              <a:buNone/>
              <a:defRPr>
                <a:solidFill>
                  <a:srgbClr val="F39C12"/>
                </a:solidFill>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4"/>
          <p:cNvPicPr preferRelativeResize="0"/>
          <p:nvPr/>
        </p:nvPicPr>
        <p:blipFill rotWithShape="1">
          <a:blip r:embed="rId2">
            <a:alphaModFix/>
          </a:blip>
          <a:srcRect b="0" l="0" r="88059" t="0"/>
          <a:stretch/>
        </p:blipFill>
        <p:spPr>
          <a:xfrm>
            <a:off x="1352" y="0"/>
            <a:ext cx="1091550" cy="5143501"/>
          </a:xfrm>
          <a:prstGeom prst="rect">
            <a:avLst/>
          </a:prstGeom>
          <a:noFill/>
          <a:ln>
            <a:noFill/>
          </a:ln>
        </p:spPr>
      </p:pic>
      <p:sp>
        <p:nvSpPr>
          <p:cNvPr id="26" name="Google Shape;26;p4"/>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rgbClr val="9E846D"/>
              </a:buClr>
              <a:buSzPts val="1000"/>
              <a:buChar char="➔"/>
              <a:defRPr sz="1000">
                <a:solidFill>
                  <a:srgbClr val="9E846D"/>
                </a:solidFill>
              </a:defRPr>
            </a:lvl1pPr>
            <a:lvl2pPr indent="-292100" lvl="1" marL="914400">
              <a:spcBef>
                <a:spcPts val="1600"/>
              </a:spcBef>
              <a:spcAft>
                <a:spcPts val="0"/>
              </a:spcAft>
              <a:buClr>
                <a:srgbClr val="9E846D"/>
              </a:buClr>
              <a:buSzPts val="1000"/>
              <a:buChar char="◆"/>
              <a:defRPr sz="1000">
                <a:solidFill>
                  <a:srgbClr val="9E846D"/>
                </a:solidFill>
              </a:defRPr>
            </a:lvl2pPr>
            <a:lvl3pPr indent="-292100" lvl="2" marL="1371600">
              <a:spcBef>
                <a:spcPts val="1600"/>
              </a:spcBef>
              <a:spcAft>
                <a:spcPts val="0"/>
              </a:spcAft>
              <a:buClr>
                <a:srgbClr val="9E846D"/>
              </a:buClr>
              <a:buSzPts val="1000"/>
              <a:buChar char="●"/>
              <a:defRPr sz="1000">
                <a:solidFill>
                  <a:srgbClr val="9E846D"/>
                </a:solidFill>
              </a:defRPr>
            </a:lvl3pPr>
            <a:lvl4pPr indent="-292100" lvl="3" marL="1828800">
              <a:spcBef>
                <a:spcPts val="1600"/>
              </a:spcBef>
              <a:spcAft>
                <a:spcPts val="0"/>
              </a:spcAft>
              <a:buClr>
                <a:srgbClr val="9E846D"/>
              </a:buClr>
              <a:buSzPts val="1000"/>
              <a:buChar char="○"/>
              <a:defRPr sz="1000">
                <a:solidFill>
                  <a:srgbClr val="9E846D"/>
                </a:solidFill>
              </a:defRPr>
            </a:lvl4pPr>
            <a:lvl5pPr indent="-292100" lvl="4" marL="2286000">
              <a:spcBef>
                <a:spcPts val="1600"/>
              </a:spcBef>
              <a:spcAft>
                <a:spcPts val="0"/>
              </a:spcAft>
              <a:buClr>
                <a:srgbClr val="9E846D"/>
              </a:buClr>
              <a:buSzPts val="1000"/>
              <a:buChar char="◆"/>
              <a:defRPr sz="1000">
                <a:solidFill>
                  <a:srgbClr val="9E846D"/>
                </a:solidFill>
              </a:defRPr>
            </a:lvl5pPr>
            <a:lvl6pPr indent="-292100" lvl="5" marL="2743200">
              <a:spcBef>
                <a:spcPts val="1600"/>
              </a:spcBef>
              <a:spcAft>
                <a:spcPts val="0"/>
              </a:spcAft>
              <a:buClr>
                <a:srgbClr val="9E846D"/>
              </a:buClr>
              <a:buSzPts val="1000"/>
              <a:buChar char="●"/>
              <a:defRPr sz="1000">
                <a:solidFill>
                  <a:srgbClr val="9E846D"/>
                </a:solidFill>
              </a:defRPr>
            </a:lvl6pPr>
            <a:lvl7pPr indent="-292100" lvl="6" marL="3200400">
              <a:spcBef>
                <a:spcPts val="1600"/>
              </a:spcBef>
              <a:spcAft>
                <a:spcPts val="0"/>
              </a:spcAft>
              <a:buClr>
                <a:srgbClr val="9E846D"/>
              </a:buClr>
              <a:buSzPts val="1000"/>
              <a:buChar char="○"/>
              <a:defRPr sz="1000">
                <a:solidFill>
                  <a:srgbClr val="9E846D"/>
                </a:solidFill>
              </a:defRPr>
            </a:lvl7pPr>
            <a:lvl8pPr indent="-292100" lvl="7" marL="3657600">
              <a:spcBef>
                <a:spcPts val="1600"/>
              </a:spcBef>
              <a:spcAft>
                <a:spcPts val="0"/>
              </a:spcAft>
              <a:buClr>
                <a:srgbClr val="9E846D"/>
              </a:buClr>
              <a:buSzPts val="1000"/>
              <a:buChar char="◆"/>
              <a:defRPr sz="1000">
                <a:solidFill>
                  <a:srgbClr val="9E846D"/>
                </a:solidFill>
              </a:defRPr>
            </a:lvl8pPr>
            <a:lvl9pPr indent="-292100" lvl="8" marL="4114800">
              <a:spcBef>
                <a:spcPts val="1600"/>
              </a:spcBef>
              <a:spcAft>
                <a:spcPts val="1600"/>
              </a:spcAft>
              <a:buClr>
                <a:srgbClr val="9E846D"/>
              </a:buClr>
              <a:buSzPts val="1000"/>
              <a:buChar char="●"/>
              <a:defRPr sz="1000">
                <a:solidFill>
                  <a:srgbClr val="9E846D"/>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7" name="Shape 27"/>
        <p:cNvGrpSpPr/>
        <p:nvPr/>
      </p:nvGrpSpPr>
      <p:grpSpPr>
        <a:xfrm>
          <a:off x="0" y="0"/>
          <a:ext cx="0" cy="0"/>
          <a:chOff x="0" y="0"/>
          <a:chExt cx="0" cy="0"/>
        </a:xfrm>
      </p:grpSpPr>
      <p:sp>
        <p:nvSpPr>
          <p:cNvPr id="28" name="Google Shape;28;p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rtl="0">
              <a:buNone/>
              <a:defRPr>
                <a:solidFill>
                  <a:srgbClr val="F39C12"/>
                </a:solidFill>
              </a:defRPr>
            </a:lvl1pPr>
            <a:lvl2pPr lvl="1" rtl="0">
              <a:buNone/>
              <a:defRPr>
                <a:solidFill>
                  <a:srgbClr val="F39C12"/>
                </a:solidFill>
              </a:defRPr>
            </a:lvl2pPr>
            <a:lvl3pPr lvl="2" rtl="0">
              <a:buNone/>
              <a:defRPr>
                <a:solidFill>
                  <a:srgbClr val="F39C12"/>
                </a:solidFill>
              </a:defRPr>
            </a:lvl3pPr>
            <a:lvl4pPr lvl="3" rtl="0">
              <a:buNone/>
              <a:defRPr>
                <a:solidFill>
                  <a:srgbClr val="F39C12"/>
                </a:solidFill>
              </a:defRPr>
            </a:lvl4pPr>
            <a:lvl5pPr lvl="4" rtl="0">
              <a:buNone/>
              <a:defRPr>
                <a:solidFill>
                  <a:srgbClr val="F39C12"/>
                </a:solidFill>
              </a:defRPr>
            </a:lvl5pPr>
            <a:lvl6pPr lvl="5" rtl="0">
              <a:buNone/>
              <a:defRPr>
                <a:solidFill>
                  <a:srgbClr val="F39C12"/>
                </a:solidFill>
              </a:defRPr>
            </a:lvl6pPr>
            <a:lvl7pPr lvl="6" rtl="0">
              <a:buNone/>
              <a:defRPr>
                <a:solidFill>
                  <a:srgbClr val="F39C12"/>
                </a:solidFill>
              </a:defRPr>
            </a:lvl7pPr>
            <a:lvl8pPr lvl="7" rtl="0">
              <a:buNone/>
              <a:defRPr>
                <a:solidFill>
                  <a:srgbClr val="F39C12"/>
                </a:solidFill>
              </a:defRPr>
            </a:lvl8pPr>
            <a:lvl9pPr lvl="8" rtl="0">
              <a:buNone/>
              <a:defRPr>
                <a:solidFill>
                  <a:srgbClr val="F39C12"/>
                </a:solidFill>
              </a:defRPr>
            </a:lvl9pPr>
          </a:lstStyle>
          <a:p>
            <a:pPr indent="0" lvl="0" marL="0" rtl="0" algn="r">
              <a:spcBef>
                <a:spcPts val="0"/>
              </a:spcBef>
              <a:spcAft>
                <a:spcPts val="0"/>
              </a:spcAft>
              <a:buNone/>
            </a:pPr>
            <a:fld id="{00000000-1234-1234-1234-123412341234}" type="slidenum">
              <a:rPr lang="en"/>
              <a:t>‹#›</a:t>
            </a:fld>
            <a:endParaRPr/>
          </a:p>
        </p:txBody>
      </p:sp>
      <p:graphicFrame>
        <p:nvGraphicFramePr>
          <p:cNvPr id="29" name="Google Shape;29;p5"/>
          <p:cNvGraphicFramePr/>
          <p:nvPr/>
        </p:nvGraphicFramePr>
        <p:xfrm>
          <a:off x="1753675" y="1371650"/>
          <a:ext cx="3000000" cy="3000000"/>
        </p:xfrm>
        <a:graphic>
          <a:graphicData uri="http://schemas.openxmlformats.org/drawingml/2006/table">
            <a:tbl>
              <a:tblPr>
                <a:noFill/>
                <a:tableStyleId>{D9684348-ED05-4784-90C2-DB271FB83898}</a:tableStyleId>
              </a:tblPr>
              <a:tblGrid>
                <a:gridCol w="780525"/>
                <a:gridCol w="780525"/>
                <a:gridCol w="780525"/>
                <a:gridCol w="780525"/>
                <a:gridCol w="780525"/>
                <a:gridCol w="780525"/>
                <a:gridCol w="780525"/>
                <a:gridCol w="780525"/>
              </a:tblGrid>
              <a:tr h="414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14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14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14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14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14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14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14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0" name="Google Shape;30;p5"/>
          <p:cNvPicPr preferRelativeResize="0"/>
          <p:nvPr/>
        </p:nvPicPr>
        <p:blipFill rotWithShape="1">
          <a:blip r:embed="rId2">
            <a:alphaModFix/>
          </a:blip>
          <a:srcRect b="0" l="0" r="88059" t="0"/>
          <a:stretch/>
        </p:blipFill>
        <p:spPr>
          <a:xfrm>
            <a:off x="1352" y="0"/>
            <a:ext cx="1091550" cy="5143501"/>
          </a:xfrm>
          <a:prstGeom prst="rect">
            <a:avLst/>
          </a:prstGeom>
          <a:noFill/>
          <a:ln>
            <a:noFill/>
          </a:ln>
        </p:spPr>
      </p:pic>
      <p:sp>
        <p:nvSpPr>
          <p:cNvPr id="31" name="Google Shape;31;p5"/>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Font typeface="Source Sans Pro"/>
              <a:buNone/>
              <a:defRPr b="0">
                <a:solidFill>
                  <a:srgbClr val="FFFFFF"/>
                </a:solidFill>
                <a:highlight>
                  <a:srgbClr val="F39C12"/>
                </a:highlight>
                <a:latin typeface="Source Sans Pro"/>
                <a:ea typeface="Source Sans Pro"/>
                <a:cs typeface="Source Sans Pro"/>
                <a:sym typeface="Source Sans Pro"/>
              </a:defRPr>
            </a:lvl1pPr>
            <a:lvl2pPr lvl="1" rtl="0">
              <a:spcBef>
                <a:spcPts val="0"/>
              </a:spcBef>
              <a:spcAft>
                <a:spcPts val="0"/>
              </a:spcAft>
              <a:buClr>
                <a:srgbClr val="2C353A"/>
              </a:buClr>
              <a:buSzPts val="3000"/>
              <a:buNone/>
              <a:defRPr>
                <a:solidFill>
                  <a:srgbClr val="2C353A"/>
                </a:solidFill>
              </a:defRPr>
            </a:lvl2pPr>
            <a:lvl3pPr lvl="2" rtl="0">
              <a:spcBef>
                <a:spcPts val="0"/>
              </a:spcBef>
              <a:spcAft>
                <a:spcPts val="0"/>
              </a:spcAft>
              <a:buClr>
                <a:srgbClr val="2C353A"/>
              </a:buClr>
              <a:buSzPts val="3000"/>
              <a:buNone/>
              <a:defRPr>
                <a:solidFill>
                  <a:srgbClr val="2C353A"/>
                </a:solidFill>
              </a:defRPr>
            </a:lvl3pPr>
            <a:lvl4pPr lvl="3" rtl="0">
              <a:spcBef>
                <a:spcPts val="0"/>
              </a:spcBef>
              <a:spcAft>
                <a:spcPts val="0"/>
              </a:spcAft>
              <a:buClr>
                <a:srgbClr val="2C353A"/>
              </a:buClr>
              <a:buSzPts val="3000"/>
              <a:buNone/>
              <a:defRPr>
                <a:solidFill>
                  <a:srgbClr val="2C353A"/>
                </a:solidFill>
              </a:defRPr>
            </a:lvl4pPr>
            <a:lvl5pPr lvl="4" rtl="0">
              <a:spcBef>
                <a:spcPts val="0"/>
              </a:spcBef>
              <a:spcAft>
                <a:spcPts val="0"/>
              </a:spcAft>
              <a:buClr>
                <a:srgbClr val="2C353A"/>
              </a:buClr>
              <a:buSzPts val="3000"/>
              <a:buNone/>
              <a:defRPr>
                <a:solidFill>
                  <a:srgbClr val="2C353A"/>
                </a:solidFill>
              </a:defRPr>
            </a:lvl5pPr>
            <a:lvl6pPr lvl="5" rtl="0">
              <a:spcBef>
                <a:spcPts val="0"/>
              </a:spcBef>
              <a:spcAft>
                <a:spcPts val="0"/>
              </a:spcAft>
              <a:buClr>
                <a:srgbClr val="2C353A"/>
              </a:buClr>
              <a:buSzPts val="3000"/>
              <a:buNone/>
              <a:defRPr>
                <a:solidFill>
                  <a:srgbClr val="2C353A"/>
                </a:solidFill>
              </a:defRPr>
            </a:lvl6pPr>
            <a:lvl7pPr lvl="6" rtl="0">
              <a:spcBef>
                <a:spcPts val="0"/>
              </a:spcBef>
              <a:spcAft>
                <a:spcPts val="0"/>
              </a:spcAft>
              <a:buClr>
                <a:srgbClr val="2C353A"/>
              </a:buClr>
              <a:buSzPts val="3000"/>
              <a:buNone/>
              <a:defRPr>
                <a:solidFill>
                  <a:srgbClr val="2C353A"/>
                </a:solidFill>
              </a:defRPr>
            </a:lvl7pPr>
            <a:lvl8pPr lvl="7" rtl="0">
              <a:spcBef>
                <a:spcPts val="0"/>
              </a:spcBef>
              <a:spcAft>
                <a:spcPts val="0"/>
              </a:spcAft>
              <a:buClr>
                <a:srgbClr val="2C353A"/>
              </a:buClr>
              <a:buSzPts val="3000"/>
              <a:buNone/>
              <a:defRPr>
                <a:solidFill>
                  <a:srgbClr val="2C353A"/>
                </a:solidFill>
              </a:defRPr>
            </a:lvl8pPr>
            <a:lvl9pPr lvl="8" rtl="0">
              <a:spcBef>
                <a:spcPts val="0"/>
              </a:spcBef>
              <a:spcAft>
                <a:spcPts val="0"/>
              </a:spcAft>
              <a:buClr>
                <a:srgbClr val="2C353A"/>
              </a:buClr>
              <a:buSzPts val="3000"/>
              <a:buNone/>
              <a:defRPr>
                <a:solidFill>
                  <a:srgbClr val="2C353A"/>
                </a:solidFill>
              </a:defRPr>
            </a:lvl9pPr>
          </a:lstStyle>
          <a:p/>
        </p:txBody>
      </p:sp>
      <p:sp>
        <p:nvSpPr>
          <p:cNvPr id="32" name="Google Shape;32;p5"/>
          <p:cNvSpPr txBox="1"/>
          <p:nvPr>
            <p:ph idx="1" type="body"/>
          </p:nvPr>
        </p:nvSpPr>
        <p:spPr>
          <a:xfrm>
            <a:off x="1645125" y="4662800"/>
            <a:ext cx="4351200" cy="2823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9E846D"/>
              </a:buClr>
              <a:buSzPts val="1000"/>
              <a:buChar char="➔"/>
              <a:defRPr sz="1000">
                <a:solidFill>
                  <a:srgbClr val="9E846D"/>
                </a:solidFill>
              </a:defRPr>
            </a:lvl1pPr>
            <a:lvl2pPr indent="-292100" lvl="1" marL="914400" rtl="0">
              <a:spcBef>
                <a:spcPts val="1600"/>
              </a:spcBef>
              <a:spcAft>
                <a:spcPts val="0"/>
              </a:spcAft>
              <a:buClr>
                <a:srgbClr val="9E846D"/>
              </a:buClr>
              <a:buSzPts val="1000"/>
              <a:buChar char="◆"/>
              <a:defRPr sz="1000">
                <a:solidFill>
                  <a:srgbClr val="9E846D"/>
                </a:solidFill>
              </a:defRPr>
            </a:lvl2pPr>
            <a:lvl3pPr indent="-292100" lvl="2" marL="1371600" rtl="0">
              <a:spcBef>
                <a:spcPts val="1600"/>
              </a:spcBef>
              <a:spcAft>
                <a:spcPts val="0"/>
              </a:spcAft>
              <a:buClr>
                <a:srgbClr val="9E846D"/>
              </a:buClr>
              <a:buSzPts val="1000"/>
              <a:buChar char="●"/>
              <a:defRPr sz="1000">
                <a:solidFill>
                  <a:srgbClr val="9E846D"/>
                </a:solidFill>
              </a:defRPr>
            </a:lvl3pPr>
            <a:lvl4pPr indent="-292100" lvl="3" marL="1828800" rtl="0">
              <a:spcBef>
                <a:spcPts val="1600"/>
              </a:spcBef>
              <a:spcAft>
                <a:spcPts val="0"/>
              </a:spcAft>
              <a:buClr>
                <a:srgbClr val="9E846D"/>
              </a:buClr>
              <a:buSzPts val="1000"/>
              <a:buChar char="○"/>
              <a:defRPr sz="1000">
                <a:solidFill>
                  <a:srgbClr val="9E846D"/>
                </a:solidFill>
              </a:defRPr>
            </a:lvl4pPr>
            <a:lvl5pPr indent="-292100" lvl="4" marL="2286000" rtl="0">
              <a:spcBef>
                <a:spcPts val="1600"/>
              </a:spcBef>
              <a:spcAft>
                <a:spcPts val="0"/>
              </a:spcAft>
              <a:buClr>
                <a:srgbClr val="9E846D"/>
              </a:buClr>
              <a:buSzPts val="1000"/>
              <a:buChar char="◆"/>
              <a:defRPr sz="1000">
                <a:solidFill>
                  <a:srgbClr val="9E846D"/>
                </a:solidFill>
              </a:defRPr>
            </a:lvl5pPr>
            <a:lvl6pPr indent="-292100" lvl="5" marL="2743200" rtl="0">
              <a:spcBef>
                <a:spcPts val="1600"/>
              </a:spcBef>
              <a:spcAft>
                <a:spcPts val="0"/>
              </a:spcAft>
              <a:buClr>
                <a:srgbClr val="9E846D"/>
              </a:buClr>
              <a:buSzPts val="1000"/>
              <a:buChar char="●"/>
              <a:defRPr sz="1000">
                <a:solidFill>
                  <a:srgbClr val="9E846D"/>
                </a:solidFill>
              </a:defRPr>
            </a:lvl6pPr>
            <a:lvl7pPr indent="-292100" lvl="6" marL="3200400" rtl="0">
              <a:spcBef>
                <a:spcPts val="1600"/>
              </a:spcBef>
              <a:spcAft>
                <a:spcPts val="0"/>
              </a:spcAft>
              <a:buClr>
                <a:srgbClr val="9E846D"/>
              </a:buClr>
              <a:buSzPts val="1000"/>
              <a:buChar char="○"/>
              <a:defRPr sz="1000">
                <a:solidFill>
                  <a:srgbClr val="9E846D"/>
                </a:solidFill>
              </a:defRPr>
            </a:lvl7pPr>
            <a:lvl8pPr indent="-292100" lvl="7" marL="3657600" rtl="0">
              <a:spcBef>
                <a:spcPts val="1600"/>
              </a:spcBef>
              <a:spcAft>
                <a:spcPts val="0"/>
              </a:spcAft>
              <a:buClr>
                <a:srgbClr val="9E846D"/>
              </a:buClr>
              <a:buSzPts val="1000"/>
              <a:buChar char="◆"/>
              <a:defRPr sz="1000">
                <a:solidFill>
                  <a:srgbClr val="9E846D"/>
                </a:solidFill>
              </a:defRPr>
            </a:lvl8pPr>
            <a:lvl9pPr indent="-292100" lvl="8" marL="4114800" rtl="0">
              <a:spcBef>
                <a:spcPts val="1600"/>
              </a:spcBef>
              <a:spcAft>
                <a:spcPts val="1600"/>
              </a:spcAft>
              <a:buClr>
                <a:srgbClr val="9E846D"/>
              </a:buClr>
              <a:buSzPts val="1000"/>
              <a:buChar char="●"/>
              <a:defRPr sz="1000">
                <a:solidFill>
                  <a:srgbClr val="9E846D"/>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6"/>
          <p:cNvSpPr txBox="1"/>
          <p:nvPr>
            <p:ph idx="1" type="body"/>
          </p:nvPr>
        </p:nvSpPr>
        <p:spPr>
          <a:xfrm>
            <a:off x="17309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9E846D"/>
              </a:buClr>
              <a:buSzPts val="1400"/>
              <a:buFont typeface="Source Sans Pro"/>
              <a:buChar char="➔"/>
              <a:defRPr sz="1400">
                <a:solidFill>
                  <a:srgbClr val="9E846D"/>
                </a:solidFill>
                <a:latin typeface="Source Sans Pro"/>
                <a:ea typeface="Source Sans Pro"/>
                <a:cs typeface="Source Sans Pro"/>
                <a:sym typeface="Source Sans Pro"/>
              </a:defRPr>
            </a:lvl1pPr>
            <a:lvl2pPr indent="-304800" lvl="1" marL="9144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2pPr>
            <a:lvl3pPr indent="-304800" lvl="2" marL="13716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3pPr>
            <a:lvl4pPr indent="-304800" lvl="3" marL="18288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4pPr>
            <a:lvl5pPr indent="-304800" lvl="4" marL="22860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5pPr>
            <a:lvl6pPr indent="-304800" lvl="5" marL="27432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6pPr>
            <a:lvl7pPr indent="-304800" lvl="6" marL="32004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7pPr>
            <a:lvl8pPr indent="-304800" lvl="7" marL="36576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8pPr>
            <a:lvl9pPr indent="-304800" lvl="8" marL="4114800">
              <a:spcBef>
                <a:spcPts val="1600"/>
              </a:spcBef>
              <a:spcAft>
                <a:spcPts val="160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9pPr>
          </a:lstStyle>
          <a:p/>
        </p:txBody>
      </p:sp>
      <p:sp>
        <p:nvSpPr>
          <p:cNvPr id="35" name="Google Shape;35;p6"/>
          <p:cNvSpPr txBox="1"/>
          <p:nvPr>
            <p:ph idx="2" type="body"/>
          </p:nvPr>
        </p:nvSpPr>
        <p:spPr>
          <a:xfrm>
            <a:off x="49811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9E846D"/>
              </a:buClr>
              <a:buSzPts val="1400"/>
              <a:buFont typeface="Source Sans Pro"/>
              <a:buChar char="➔"/>
              <a:defRPr sz="1400">
                <a:solidFill>
                  <a:srgbClr val="9E846D"/>
                </a:solidFill>
                <a:latin typeface="Source Sans Pro"/>
                <a:ea typeface="Source Sans Pro"/>
                <a:cs typeface="Source Sans Pro"/>
                <a:sym typeface="Source Sans Pro"/>
              </a:defRPr>
            </a:lvl1pPr>
            <a:lvl2pPr indent="-304800" lvl="1" marL="9144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2pPr>
            <a:lvl3pPr indent="-304800" lvl="2" marL="13716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3pPr>
            <a:lvl4pPr indent="-304800" lvl="3" marL="18288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4pPr>
            <a:lvl5pPr indent="-304800" lvl="4" marL="22860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5pPr>
            <a:lvl6pPr indent="-304800" lvl="5" marL="27432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6pPr>
            <a:lvl7pPr indent="-304800" lvl="6" marL="32004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7pPr>
            <a:lvl8pPr indent="-304800" lvl="7" marL="36576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8pPr>
            <a:lvl9pPr indent="-304800" lvl="8" marL="4114800">
              <a:spcBef>
                <a:spcPts val="1600"/>
              </a:spcBef>
              <a:spcAft>
                <a:spcPts val="160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9pPr>
          </a:lstStyle>
          <a:p/>
        </p:txBody>
      </p:sp>
      <p:sp>
        <p:nvSpPr>
          <p:cNvPr id="36" name="Google Shape;36;p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rgbClr val="F39C12"/>
                </a:solidFill>
              </a:defRPr>
            </a:lvl1pPr>
            <a:lvl2pPr lvl="1">
              <a:buNone/>
              <a:defRPr>
                <a:solidFill>
                  <a:srgbClr val="F39C12"/>
                </a:solidFill>
              </a:defRPr>
            </a:lvl2pPr>
            <a:lvl3pPr lvl="2">
              <a:buNone/>
              <a:defRPr>
                <a:solidFill>
                  <a:srgbClr val="F39C12"/>
                </a:solidFill>
              </a:defRPr>
            </a:lvl3pPr>
            <a:lvl4pPr lvl="3">
              <a:buNone/>
              <a:defRPr>
                <a:solidFill>
                  <a:srgbClr val="F39C12"/>
                </a:solidFill>
              </a:defRPr>
            </a:lvl4pPr>
            <a:lvl5pPr lvl="4">
              <a:buNone/>
              <a:defRPr>
                <a:solidFill>
                  <a:srgbClr val="F39C12"/>
                </a:solidFill>
              </a:defRPr>
            </a:lvl5pPr>
            <a:lvl6pPr lvl="5">
              <a:buNone/>
              <a:defRPr>
                <a:solidFill>
                  <a:srgbClr val="F39C12"/>
                </a:solidFill>
              </a:defRPr>
            </a:lvl6pPr>
            <a:lvl7pPr lvl="6">
              <a:buNone/>
              <a:defRPr>
                <a:solidFill>
                  <a:srgbClr val="F39C12"/>
                </a:solidFill>
              </a:defRPr>
            </a:lvl7pPr>
            <a:lvl8pPr lvl="7">
              <a:buNone/>
              <a:defRPr>
                <a:solidFill>
                  <a:srgbClr val="F39C12"/>
                </a:solidFill>
              </a:defRPr>
            </a:lvl8pPr>
            <a:lvl9pPr lvl="8">
              <a:buNone/>
              <a:defRPr>
                <a:solidFill>
                  <a:srgbClr val="F39C12"/>
                </a:solidFill>
              </a:defRPr>
            </a:lvl9pPr>
          </a:lstStyle>
          <a:p>
            <a:pPr indent="0" lvl="0" marL="0" rtl="0" algn="r">
              <a:spcBef>
                <a:spcPts val="0"/>
              </a:spcBef>
              <a:spcAft>
                <a:spcPts val="0"/>
              </a:spcAft>
              <a:buNone/>
            </a:pPr>
            <a:fld id="{00000000-1234-1234-1234-123412341234}" type="slidenum">
              <a:rPr lang="en"/>
              <a:t>‹#›</a:t>
            </a:fld>
            <a:endParaRPr/>
          </a:p>
        </p:txBody>
      </p:sp>
      <p:pic>
        <p:nvPicPr>
          <p:cNvPr id="37" name="Google Shape;37;p6"/>
          <p:cNvPicPr preferRelativeResize="0"/>
          <p:nvPr/>
        </p:nvPicPr>
        <p:blipFill rotWithShape="1">
          <a:blip r:embed="rId2">
            <a:alphaModFix/>
          </a:blip>
          <a:srcRect b="0" l="0" r="88059" t="0"/>
          <a:stretch/>
        </p:blipFill>
        <p:spPr>
          <a:xfrm>
            <a:off x="1352" y="0"/>
            <a:ext cx="1091550" cy="5143501"/>
          </a:xfrm>
          <a:prstGeom prst="rect">
            <a:avLst/>
          </a:prstGeom>
          <a:noFill/>
          <a:ln>
            <a:noFill/>
          </a:ln>
        </p:spPr>
      </p:pic>
      <p:sp>
        <p:nvSpPr>
          <p:cNvPr id="38" name="Google Shape;38;p6"/>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Font typeface="Source Sans Pro"/>
              <a:buNone/>
              <a:defRPr b="0">
                <a:solidFill>
                  <a:srgbClr val="FFFFFF"/>
                </a:solidFill>
                <a:highlight>
                  <a:srgbClr val="F39C12"/>
                </a:highlight>
                <a:latin typeface="Source Sans Pro"/>
                <a:ea typeface="Source Sans Pro"/>
                <a:cs typeface="Source Sans Pro"/>
                <a:sym typeface="Source Sans Pro"/>
              </a:defRPr>
            </a:lvl1pPr>
            <a:lvl2pPr lvl="1" rtl="0">
              <a:spcBef>
                <a:spcPts val="0"/>
              </a:spcBef>
              <a:spcAft>
                <a:spcPts val="0"/>
              </a:spcAft>
              <a:buClr>
                <a:srgbClr val="2C353A"/>
              </a:buClr>
              <a:buSzPts val="3000"/>
              <a:buNone/>
              <a:defRPr>
                <a:solidFill>
                  <a:srgbClr val="2C353A"/>
                </a:solidFill>
              </a:defRPr>
            </a:lvl2pPr>
            <a:lvl3pPr lvl="2" rtl="0">
              <a:spcBef>
                <a:spcPts val="0"/>
              </a:spcBef>
              <a:spcAft>
                <a:spcPts val="0"/>
              </a:spcAft>
              <a:buClr>
                <a:srgbClr val="2C353A"/>
              </a:buClr>
              <a:buSzPts val="3000"/>
              <a:buNone/>
              <a:defRPr>
                <a:solidFill>
                  <a:srgbClr val="2C353A"/>
                </a:solidFill>
              </a:defRPr>
            </a:lvl3pPr>
            <a:lvl4pPr lvl="3" rtl="0">
              <a:spcBef>
                <a:spcPts val="0"/>
              </a:spcBef>
              <a:spcAft>
                <a:spcPts val="0"/>
              </a:spcAft>
              <a:buClr>
                <a:srgbClr val="2C353A"/>
              </a:buClr>
              <a:buSzPts val="3000"/>
              <a:buNone/>
              <a:defRPr>
                <a:solidFill>
                  <a:srgbClr val="2C353A"/>
                </a:solidFill>
              </a:defRPr>
            </a:lvl4pPr>
            <a:lvl5pPr lvl="4" rtl="0">
              <a:spcBef>
                <a:spcPts val="0"/>
              </a:spcBef>
              <a:spcAft>
                <a:spcPts val="0"/>
              </a:spcAft>
              <a:buClr>
                <a:srgbClr val="2C353A"/>
              </a:buClr>
              <a:buSzPts val="3000"/>
              <a:buNone/>
              <a:defRPr>
                <a:solidFill>
                  <a:srgbClr val="2C353A"/>
                </a:solidFill>
              </a:defRPr>
            </a:lvl5pPr>
            <a:lvl6pPr lvl="5" rtl="0">
              <a:spcBef>
                <a:spcPts val="0"/>
              </a:spcBef>
              <a:spcAft>
                <a:spcPts val="0"/>
              </a:spcAft>
              <a:buClr>
                <a:srgbClr val="2C353A"/>
              </a:buClr>
              <a:buSzPts val="3000"/>
              <a:buNone/>
              <a:defRPr>
                <a:solidFill>
                  <a:srgbClr val="2C353A"/>
                </a:solidFill>
              </a:defRPr>
            </a:lvl6pPr>
            <a:lvl7pPr lvl="6" rtl="0">
              <a:spcBef>
                <a:spcPts val="0"/>
              </a:spcBef>
              <a:spcAft>
                <a:spcPts val="0"/>
              </a:spcAft>
              <a:buClr>
                <a:srgbClr val="2C353A"/>
              </a:buClr>
              <a:buSzPts val="3000"/>
              <a:buNone/>
              <a:defRPr>
                <a:solidFill>
                  <a:srgbClr val="2C353A"/>
                </a:solidFill>
              </a:defRPr>
            </a:lvl7pPr>
            <a:lvl8pPr lvl="7" rtl="0">
              <a:spcBef>
                <a:spcPts val="0"/>
              </a:spcBef>
              <a:spcAft>
                <a:spcPts val="0"/>
              </a:spcAft>
              <a:buClr>
                <a:srgbClr val="2C353A"/>
              </a:buClr>
              <a:buSzPts val="3000"/>
              <a:buNone/>
              <a:defRPr>
                <a:solidFill>
                  <a:srgbClr val="2C353A"/>
                </a:solidFill>
              </a:defRPr>
            </a:lvl8pPr>
            <a:lvl9pPr lvl="8" rtl="0">
              <a:spcBef>
                <a:spcPts val="0"/>
              </a:spcBef>
              <a:spcAft>
                <a:spcPts val="0"/>
              </a:spcAft>
              <a:buClr>
                <a:srgbClr val="2C353A"/>
              </a:buClr>
              <a:buSzPts val="3000"/>
              <a:buNone/>
              <a:defRPr>
                <a:solidFill>
                  <a:srgbClr val="2C353A"/>
                </a:solidFill>
              </a:defRPr>
            </a:lvl9pPr>
          </a:lstStyle>
          <a:p/>
        </p:txBody>
      </p:sp>
      <p:sp>
        <p:nvSpPr>
          <p:cNvPr id="39" name="Google Shape;39;p6"/>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9E846D"/>
              </a:buClr>
              <a:buSzPts val="1000"/>
              <a:buChar char="➔"/>
              <a:defRPr sz="1000">
                <a:solidFill>
                  <a:srgbClr val="9E846D"/>
                </a:solidFill>
              </a:defRPr>
            </a:lvl1pPr>
            <a:lvl2pPr indent="-292100" lvl="1" marL="914400" rtl="0">
              <a:spcBef>
                <a:spcPts val="1600"/>
              </a:spcBef>
              <a:spcAft>
                <a:spcPts val="0"/>
              </a:spcAft>
              <a:buClr>
                <a:srgbClr val="9E846D"/>
              </a:buClr>
              <a:buSzPts val="1000"/>
              <a:buChar char="◆"/>
              <a:defRPr sz="1000">
                <a:solidFill>
                  <a:srgbClr val="9E846D"/>
                </a:solidFill>
              </a:defRPr>
            </a:lvl2pPr>
            <a:lvl3pPr indent="-292100" lvl="2" marL="1371600" rtl="0">
              <a:spcBef>
                <a:spcPts val="1600"/>
              </a:spcBef>
              <a:spcAft>
                <a:spcPts val="0"/>
              </a:spcAft>
              <a:buClr>
                <a:srgbClr val="9E846D"/>
              </a:buClr>
              <a:buSzPts val="1000"/>
              <a:buChar char="●"/>
              <a:defRPr sz="1000">
                <a:solidFill>
                  <a:srgbClr val="9E846D"/>
                </a:solidFill>
              </a:defRPr>
            </a:lvl3pPr>
            <a:lvl4pPr indent="-292100" lvl="3" marL="1828800" rtl="0">
              <a:spcBef>
                <a:spcPts val="1600"/>
              </a:spcBef>
              <a:spcAft>
                <a:spcPts val="0"/>
              </a:spcAft>
              <a:buClr>
                <a:srgbClr val="9E846D"/>
              </a:buClr>
              <a:buSzPts val="1000"/>
              <a:buChar char="○"/>
              <a:defRPr sz="1000">
                <a:solidFill>
                  <a:srgbClr val="9E846D"/>
                </a:solidFill>
              </a:defRPr>
            </a:lvl4pPr>
            <a:lvl5pPr indent="-292100" lvl="4" marL="2286000" rtl="0">
              <a:spcBef>
                <a:spcPts val="1600"/>
              </a:spcBef>
              <a:spcAft>
                <a:spcPts val="0"/>
              </a:spcAft>
              <a:buClr>
                <a:srgbClr val="9E846D"/>
              </a:buClr>
              <a:buSzPts val="1000"/>
              <a:buChar char="◆"/>
              <a:defRPr sz="1000">
                <a:solidFill>
                  <a:srgbClr val="9E846D"/>
                </a:solidFill>
              </a:defRPr>
            </a:lvl5pPr>
            <a:lvl6pPr indent="-292100" lvl="5" marL="2743200" rtl="0">
              <a:spcBef>
                <a:spcPts val="1600"/>
              </a:spcBef>
              <a:spcAft>
                <a:spcPts val="0"/>
              </a:spcAft>
              <a:buClr>
                <a:srgbClr val="9E846D"/>
              </a:buClr>
              <a:buSzPts val="1000"/>
              <a:buChar char="●"/>
              <a:defRPr sz="1000">
                <a:solidFill>
                  <a:srgbClr val="9E846D"/>
                </a:solidFill>
              </a:defRPr>
            </a:lvl6pPr>
            <a:lvl7pPr indent="-292100" lvl="6" marL="3200400" rtl="0">
              <a:spcBef>
                <a:spcPts val="1600"/>
              </a:spcBef>
              <a:spcAft>
                <a:spcPts val="0"/>
              </a:spcAft>
              <a:buClr>
                <a:srgbClr val="9E846D"/>
              </a:buClr>
              <a:buSzPts val="1000"/>
              <a:buChar char="○"/>
              <a:defRPr sz="1000">
                <a:solidFill>
                  <a:srgbClr val="9E846D"/>
                </a:solidFill>
              </a:defRPr>
            </a:lvl7pPr>
            <a:lvl8pPr indent="-292100" lvl="7" marL="3657600" rtl="0">
              <a:spcBef>
                <a:spcPts val="1600"/>
              </a:spcBef>
              <a:spcAft>
                <a:spcPts val="0"/>
              </a:spcAft>
              <a:buClr>
                <a:srgbClr val="9E846D"/>
              </a:buClr>
              <a:buSzPts val="1000"/>
              <a:buChar char="◆"/>
              <a:defRPr sz="1000">
                <a:solidFill>
                  <a:srgbClr val="9E846D"/>
                </a:solidFill>
              </a:defRPr>
            </a:lvl8pPr>
            <a:lvl9pPr indent="-292100" lvl="8" marL="4114800" rtl="0">
              <a:spcBef>
                <a:spcPts val="1600"/>
              </a:spcBef>
              <a:spcAft>
                <a:spcPts val="1600"/>
              </a:spcAft>
              <a:buClr>
                <a:srgbClr val="9E846D"/>
              </a:buClr>
              <a:buSzPts val="1000"/>
              <a:buChar char="●"/>
              <a:defRPr sz="1000">
                <a:solidFill>
                  <a:srgbClr val="9E846D"/>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Font typeface="Source Sans Pro"/>
              <a:buNone/>
              <a:defRPr b="0">
                <a:solidFill>
                  <a:srgbClr val="FFFFFF"/>
                </a:solidFill>
                <a:highlight>
                  <a:srgbClr val="F39C12"/>
                </a:highlight>
                <a:latin typeface="Source Sans Pro"/>
                <a:ea typeface="Source Sans Pro"/>
                <a:cs typeface="Source Sans Pro"/>
                <a:sym typeface="Source Sans Pro"/>
              </a:defRPr>
            </a:lvl1pPr>
            <a:lvl2pPr lvl="1">
              <a:spcBef>
                <a:spcPts val="0"/>
              </a:spcBef>
              <a:spcAft>
                <a:spcPts val="0"/>
              </a:spcAft>
              <a:buSzPts val="3000"/>
              <a:buFont typeface="Source Sans Pro"/>
              <a:buNone/>
              <a:defRPr>
                <a:latin typeface="Source Sans Pro"/>
                <a:ea typeface="Source Sans Pro"/>
                <a:cs typeface="Source Sans Pro"/>
                <a:sym typeface="Source Sans Pro"/>
              </a:defRPr>
            </a:lvl2pPr>
            <a:lvl3pPr lvl="2">
              <a:spcBef>
                <a:spcPts val="0"/>
              </a:spcBef>
              <a:spcAft>
                <a:spcPts val="0"/>
              </a:spcAft>
              <a:buSzPts val="3000"/>
              <a:buFont typeface="Source Sans Pro"/>
              <a:buNone/>
              <a:defRPr>
                <a:latin typeface="Source Sans Pro"/>
                <a:ea typeface="Source Sans Pro"/>
                <a:cs typeface="Source Sans Pro"/>
                <a:sym typeface="Source Sans Pro"/>
              </a:defRPr>
            </a:lvl3pPr>
            <a:lvl4pPr lvl="3">
              <a:spcBef>
                <a:spcPts val="0"/>
              </a:spcBef>
              <a:spcAft>
                <a:spcPts val="0"/>
              </a:spcAft>
              <a:buSzPts val="3000"/>
              <a:buFont typeface="Source Sans Pro"/>
              <a:buNone/>
              <a:defRPr>
                <a:latin typeface="Source Sans Pro"/>
                <a:ea typeface="Source Sans Pro"/>
                <a:cs typeface="Source Sans Pro"/>
                <a:sym typeface="Source Sans Pro"/>
              </a:defRPr>
            </a:lvl4pPr>
            <a:lvl5pPr lvl="4">
              <a:spcBef>
                <a:spcPts val="0"/>
              </a:spcBef>
              <a:spcAft>
                <a:spcPts val="0"/>
              </a:spcAft>
              <a:buSzPts val="3000"/>
              <a:buFont typeface="Source Sans Pro"/>
              <a:buNone/>
              <a:defRPr>
                <a:latin typeface="Source Sans Pro"/>
                <a:ea typeface="Source Sans Pro"/>
                <a:cs typeface="Source Sans Pro"/>
                <a:sym typeface="Source Sans Pro"/>
              </a:defRPr>
            </a:lvl5pPr>
            <a:lvl6pPr lvl="5">
              <a:spcBef>
                <a:spcPts val="0"/>
              </a:spcBef>
              <a:spcAft>
                <a:spcPts val="0"/>
              </a:spcAft>
              <a:buSzPts val="3000"/>
              <a:buFont typeface="Source Sans Pro"/>
              <a:buNone/>
              <a:defRPr>
                <a:latin typeface="Source Sans Pro"/>
                <a:ea typeface="Source Sans Pro"/>
                <a:cs typeface="Source Sans Pro"/>
                <a:sym typeface="Source Sans Pro"/>
              </a:defRPr>
            </a:lvl6pPr>
            <a:lvl7pPr lvl="6">
              <a:spcBef>
                <a:spcPts val="0"/>
              </a:spcBef>
              <a:spcAft>
                <a:spcPts val="0"/>
              </a:spcAft>
              <a:buSzPts val="3000"/>
              <a:buFont typeface="Source Sans Pro"/>
              <a:buNone/>
              <a:defRPr>
                <a:latin typeface="Source Sans Pro"/>
                <a:ea typeface="Source Sans Pro"/>
                <a:cs typeface="Source Sans Pro"/>
                <a:sym typeface="Source Sans Pro"/>
              </a:defRPr>
            </a:lvl7pPr>
            <a:lvl8pPr lvl="7">
              <a:spcBef>
                <a:spcPts val="0"/>
              </a:spcBef>
              <a:spcAft>
                <a:spcPts val="0"/>
              </a:spcAft>
              <a:buSzPts val="3000"/>
              <a:buFont typeface="Source Sans Pro"/>
              <a:buNone/>
              <a:defRPr>
                <a:latin typeface="Source Sans Pro"/>
                <a:ea typeface="Source Sans Pro"/>
                <a:cs typeface="Source Sans Pro"/>
                <a:sym typeface="Source Sans Pro"/>
              </a:defRPr>
            </a:lvl8pPr>
            <a:lvl9pPr lvl="8">
              <a:spcBef>
                <a:spcPts val="0"/>
              </a:spcBef>
              <a:spcAft>
                <a:spcPts val="0"/>
              </a:spcAft>
              <a:buSzPts val="3000"/>
              <a:buFont typeface="Source Sans Pro"/>
              <a:buNone/>
              <a:defRPr>
                <a:latin typeface="Source Sans Pro"/>
                <a:ea typeface="Source Sans Pro"/>
                <a:cs typeface="Source Sans Pro"/>
                <a:sym typeface="Source Sans Pro"/>
              </a:defRPr>
            </a:lvl9pPr>
          </a:lstStyle>
          <a:p/>
        </p:txBody>
      </p:sp>
      <p:sp>
        <p:nvSpPr>
          <p:cNvPr id="42" name="Google Shape;42;p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rgbClr val="F39C12"/>
                </a:solidFill>
              </a:defRPr>
            </a:lvl1pPr>
            <a:lvl2pPr lvl="1">
              <a:buNone/>
              <a:defRPr>
                <a:solidFill>
                  <a:srgbClr val="F39C12"/>
                </a:solidFill>
              </a:defRPr>
            </a:lvl2pPr>
            <a:lvl3pPr lvl="2">
              <a:buNone/>
              <a:defRPr>
                <a:solidFill>
                  <a:srgbClr val="F39C12"/>
                </a:solidFill>
              </a:defRPr>
            </a:lvl3pPr>
            <a:lvl4pPr lvl="3">
              <a:buNone/>
              <a:defRPr>
                <a:solidFill>
                  <a:srgbClr val="F39C12"/>
                </a:solidFill>
              </a:defRPr>
            </a:lvl4pPr>
            <a:lvl5pPr lvl="4">
              <a:buNone/>
              <a:defRPr>
                <a:solidFill>
                  <a:srgbClr val="F39C12"/>
                </a:solidFill>
              </a:defRPr>
            </a:lvl5pPr>
            <a:lvl6pPr lvl="5">
              <a:buNone/>
              <a:defRPr>
                <a:solidFill>
                  <a:srgbClr val="F39C12"/>
                </a:solidFill>
              </a:defRPr>
            </a:lvl6pPr>
            <a:lvl7pPr lvl="6">
              <a:buNone/>
              <a:defRPr>
                <a:solidFill>
                  <a:srgbClr val="F39C12"/>
                </a:solidFill>
              </a:defRPr>
            </a:lvl7pPr>
            <a:lvl8pPr lvl="7">
              <a:buNone/>
              <a:defRPr>
                <a:solidFill>
                  <a:srgbClr val="F39C12"/>
                </a:solidFill>
              </a:defRPr>
            </a:lvl8pPr>
            <a:lvl9pPr lvl="8">
              <a:buNone/>
              <a:defRPr>
                <a:solidFill>
                  <a:srgbClr val="F39C12"/>
                </a:solidFill>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7"/>
          <p:cNvSpPr txBox="1"/>
          <p:nvPr>
            <p:ph idx="1" type="body"/>
          </p:nvPr>
        </p:nvSpPr>
        <p:spPr>
          <a:xfrm>
            <a:off x="189125" y="4662800"/>
            <a:ext cx="4351200" cy="2823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9E846D"/>
              </a:buClr>
              <a:buSzPts val="1000"/>
              <a:buChar char="➔"/>
              <a:defRPr sz="1000">
                <a:solidFill>
                  <a:srgbClr val="9E846D"/>
                </a:solidFill>
              </a:defRPr>
            </a:lvl1pPr>
            <a:lvl2pPr indent="-292100" lvl="1" marL="914400" rtl="0">
              <a:spcBef>
                <a:spcPts val="1600"/>
              </a:spcBef>
              <a:spcAft>
                <a:spcPts val="0"/>
              </a:spcAft>
              <a:buClr>
                <a:srgbClr val="9E846D"/>
              </a:buClr>
              <a:buSzPts val="1000"/>
              <a:buChar char="◆"/>
              <a:defRPr sz="1000">
                <a:solidFill>
                  <a:srgbClr val="9E846D"/>
                </a:solidFill>
              </a:defRPr>
            </a:lvl2pPr>
            <a:lvl3pPr indent="-292100" lvl="2" marL="1371600" rtl="0">
              <a:spcBef>
                <a:spcPts val="1600"/>
              </a:spcBef>
              <a:spcAft>
                <a:spcPts val="0"/>
              </a:spcAft>
              <a:buClr>
                <a:srgbClr val="9E846D"/>
              </a:buClr>
              <a:buSzPts val="1000"/>
              <a:buChar char="●"/>
              <a:defRPr sz="1000">
                <a:solidFill>
                  <a:srgbClr val="9E846D"/>
                </a:solidFill>
              </a:defRPr>
            </a:lvl3pPr>
            <a:lvl4pPr indent="-292100" lvl="3" marL="1828800" rtl="0">
              <a:spcBef>
                <a:spcPts val="1600"/>
              </a:spcBef>
              <a:spcAft>
                <a:spcPts val="0"/>
              </a:spcAft>
              <a:buClr>
                <a:srgbClr val="9E846D"/>
              </a:buClr>
              <a:buSzPts val="1000"/>
              <a:buChar char="○"/>
              <a:defRPr sz="1000">
                <a:solidFill>
                  <a:srgbClr val="9E846D"/>
                </a:solidFill>
              </a:defRPr>
            </a:lvl4pPr>
            <a:lvl5pPr indent="-292100" lvl="4" marL="2286000" rtl="0">
              <a:spcBef>
                <a:spcPts val="1600"/>
              </a:spcBef>
              <a:spcAft>
                <a:spcPts val="0"/>
              </a:spcAft>
              <a:buClr>
                <a:srgbClr val="9E846D"/>
              </a:buClr>
              <a:buSzPts val="1000"/>
              <a:buChar char="◆"/>
              <a:defRPr sz="1000">
                <a:solidFill>
                  <a:srgbClr val="9E846D"/>
                </a:solidFill>
              </a:defRPr>
            </a:lvl5pPr>
            <a:lvl6pPr indent="-292100" lvl="5" marL="2743200" rtl="0">
              <a:spcBef>
                <a:spcPts val="1600"/>
              </a:spcBef>
              <a:spcAft>
                <a:spcPts val="0"/>
              </a:spcAft>
              <a:buClr>
                <a:srgbClr val="9E846D"/>
              </a:buClr>
              <a:buSzPts val="1000"/>
              <a:buChar char="●"/>
              <a:defRPr sz="1000">
                <a:solidFill>
                  <a:srgbClr val="9E846D"/>
                </a:solidFill>
              </a:defRPr>
            </a:lvl6pPr>
            <a:lvl7pPr indent="-292100" lvl="6" marL="3200400" rtl="0">
              <a:spcBef>
                <a:spcPts val="1600"/>
              </a:spcBef>
              <a:spcAft>
                <a:spcPts val="0"/>
              </a:spcAft>
              <a:buClr>
                <a:srgbClr val="9E846D"/>
              </a:buClr>
              <a:buSzPts val="1000"/>
              <a:buChar char="○"/>
              <a:defRPr sz="1000">
                <a:solidFill>
                  <a:srgbClr val="9E846D"/>
                </a:solidFill>
              </a:defRPr>
            </a:lvl7pPr>
            <a:lvl8pPr indent="-292100" lvl="7" marL="3657600" rtl="0">
              <a:spcBef>
                <a:spcPts val="1600"/>
              </a:spcBef>
              <a:spcAft>
                <a:spcPts val="0"/>
              </a:spcAft>
              <a:buClr>
                <a:srgbClr val="9E846D"/>
              </a:buClr>
              <a:buSzPts val="1000"/>
              <a:buChar char="◆"/>
              <a:defRPr sz="1000">
                <a:solidFill>
                  <a:srgbClr val="9E846D"/>
                </a:solidFill>
              </a:defRPr>
            </a:lvl8pPr>
            <a:lvl9pPr indent="-292100" lvl="8" marL="4114800" rtl="0">
              <a:spcBef>
                <a:spcPts val="1600"/>
              </a:spcBef>
              <a:spcAft>
                <a:spcPts val="1600"/>
              </a:spcAft>
              <a:buClr>
                <a:srgbClr val="9E846D"/>
              </a:buClr>
              <a:buSzPts val="1000"/>
              <a:buChar char="●"/>
              <a:defRPr sz="1000">
                <a:solidFill>
                  <a:srgbClr val="9E846D"/>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title"/>
          </p:nvPr>
        </p:nvSpPr>
        <p:spPr>
          <a:xfrm>
            <a:off x="1696200" y="1455063"/>
            <a:ext cx="5751600" cy="639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Font typeface="Source Sans Pro"/>
              <a:buNone/>
              <a:defRPr b="0">
                <a:solidFill>
                  <a:srgbClr val="FFFFFF"/>
                </a:solidFill>
                <a:highlight>
                  <a:srgbClr val="F39C12"/>
                </a:highlight>
                <a:latin typeface="Source Sans Pro"/>
                <a:ea typeface="Source Sans Pro"/>
                <a:cs typeface="Source Sans Pro"/>
                <a:sym typeface="Source Sans Pro"/>
              </a:defRPr>
            </a:lvl1pPr>
            <a:lvl2pPr lvl="1" rtl="0">
              <a:spcBef>
                <a:spcPts val="0"/>
              </a:spcBef>
              <a:spcAft>
                <a:spcPts val="0"/>
              </a:spcAft>
              <a:buSzPts val="3000"/>
              <a:buFont typeface="Source Sans Pro"/>
              <a:buNone/>
              <a:defRPr>
                <a:latin typeface="Source Sans Pro"/>
                <a:ea typeface="Source Sans Pro"/>
                <a:cs typeface="Source Sans Pro"/>
                <a:sym typeface="Source Sans Pro"/>
              </a:defRPr>
            </a:lvl2pPr>
            <a:lvl3pPr lvl="2" rtl="0">
              <a:spcBef>
                <a:spcPts val="0"/>
              </a:spcBef>
              <a:spcAft>
                <a:spcPts val="0"/>
              </a:spcAft>
              <a:buSzPts val="3000"/>
              <a:buFont typeface="Source Sans Pro"/>
              <a:buNone/>
              <a:defRPr>
                <a:latin typeface="Source Sans Pro"/>
                <a:ea typeface="Source Sans Pro"/>
                <a:cs typeface="Source Sans Pro"/>
                <a:sym typeface="Source Sans Pro"/>
              </a:defRPr>
            </a:lvl3pPr>
            <a:lvl4pPr lvl="3" rtl="0">
              <a:spcBef>
                <a:spcPts val="0"/>
              </a:spcBef>
              <a:spcAft>
                <a:spcPts val="0"/>
              </a:spcAft>
              <a:buSzPts val="3000"/>
              <a:buFont typeface="Source Sans Pro"/>
              <a:buNone/>
              <a:defRPr>
                <a:latin typeface="Source Sans Pro"/>
                <a:ea typeface="Source Sans Pro"/>
                <a:cs typeface="Source Sans Pro"/>
                <a:sym typeface="Source Sans Pro"/>
              </a:defRPr>
            </a:lvl4pPr>
            <a:lvl5pPr lvl="4" rtl="0">
              <a:spcBef>
                <a:spcPts val="0"/>
              </a:spcBef>
              <a:spcAft>
                <a:spcPts val="0"/>
              </a:spcAft>
              <a:buSzPts val="3000"/>
              <a:buFont typeface="Source Sans Pro"/>
              <a:buNone/>
              <a:defRPr>
                <a:latin typeface="Source Sans Pro"/>
                <a:ea typeface="Source Sans Pro"/>
                <a:cs typeface="Source Sans Pro"/>
                <a:sym typeface="Source Sans Pro"/>
              </a:defRPr>
            </a:lvl5pPr>
            <a:lvl6pPr lvl="5" rtl="0">
              <a:spcBef>
                <a:spcPts val="0"/>
              </a:spcBef>
              <a:spcAft>
                <a:spcPts val="0"/>
              </a:spcAft>
              <a:buSzPts val="3000"/>
              <a:buFont typeface="Source Sans Pro"/>
              <a:buNone/>
              <a:defRPr>
                <a:latin typeface="Source Sans Pro"/>
                <a:ea typeface="Source Sans Pro"/>
                <a:cs typeface="Source Sans Pro"/>
                <a:sym typeface="Source Sans Pro"/>
              </a:defRPr>
            </a:lvl6pPr>
            <a:lvl7pPr lvl="6" rtl="0">
              <a:spcBef>
                <a:spcPts val="0"/>
              </a:spcBef>
              <a:spcAft>
                <a:spcPts val="0"/>
              </a:spcAft>
              <a:buSzPts val="3000"/>
              <a:buFont typeface="Source Sans Pro"/>
              <a:buNone/>
              <a:defRPr>
                <a:latin typeface="Source Sans Pro"/>
                <a:ea typeface="Source Sans Pro"/>
                <a:cs typeface="Source Sans Pro"/>
                <a:sym typeface="Source Sans Pro"/>
              </a:defRPr>
            </a:lvl7pPr>
            <a:lvl8pPr lvl="7" rtl="0">
              <a:spcBef>
                <a:spcPts val="0"/>
              </a:spcBef>
              <a:spcAft>
                <a:spcPts val="0"/>
              </a:spcAft>
              <a:buSzPts val="3000"/>
              <a:buFont typeface="Source Sans Pro"/>
              <a:buNone/>
              <a:defRPr>
                <a:latin typeface="Source Sans Pro"/>
                <a:ea typeface="Source Sans Pro"/>
                <a:cs typeface="Source Sans Pro"/>
                <a:sym typeface="Source Sans Pro"/>
              </a:defRPr>
            </a:lvl8pPr>
            <a:lvl9pPr lvl="8" rtl="0">
              <a:spcBef>
                <a:spcPts val="0"/>
              </a:spcBef>
              <a:spcAft>
                <a:spcPts val="0"/>
              </a:spcAft>
              <a:buSzPts val="3000"/>
              <a:buFont typeface="Source Sans Pro"/>
              <a:buNone/>
              <a:defRPr>
                <a:latin typeface="Source Sans Pro"/>
                <a:ea typeface="Source Sans Pro"/>
                <a:cs typeface="Source Sans Pro"/>
                <a:sym typeface="Source Sans Pro"/>
              </a:defRPr>
            </a:lvl9pPr>
          </a:lstStyle>
          <a:p/>
        </p:txBody>
      </p:sp>
      <p:sp>
        <p:nvSpPr>
          <p:cNvPr id="46" name="Google Shape;46;p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rtl="0">
              <a:buNone/>
              <a:defRPr>
                <a:solidFill>
                  <a:srgbClr val="F39C12"/>
                </a:solidFill>
              </a:defRPr>
            </a:lvl1pPr>
            <a:lvl2pPr lvl="1" rtl="0">
              <a:buNone/>
              <a:defRPr>
                <a:solidFill>
                  <a:srgbClr val="F39C12"/>
                </a:solidFill>
              </a:defRPr>
            </a:lvl2pPr>
            <a:lvl3pPr lvl="2" rtl="0">
              <a:buNone/>
              <a:defRPr>
                <a:solidFill>
                  <a:srgbClr val="F39C12"/>
                </a:solidFill>
              </a:defRPr>
            </a:lvl3pPr>
            <a:lvl4pPr lvl="3" rtl="0">
              <a:buNone/>
              <a:defRPr>
                <a:solidFill>
                  <a:srgbClr val="F39C12"/>
                </a:solidFill>
              </a:defRPr>
            </a:lvl4pPr>
            <a:lvl5pPr lvl="4" rtl="0">
              <a:buNone/>
              <a:defRPr>
                <a:solidFill>
                  <a:srgbClr val="F39C12"/>
                </a:solidFill>
              </a:defRPr>
            </a:lvl5pPr>
            <a:lvl6pPr lvl="5" rtl="0">
              <a:buNone/>
              <a:defRPr>
                <a:solidFill>
                  <a:srgbClr val="F39C12"/>
                </a:solidFill>
              </a:defRPr>
            </a:lvl6pPr>
            <a:lvl7pPr lvl="6" rtl="0">
              <a:buNone/>
              <a:defRPr>
                <a:solidFill>
                  <a:srgbClr val="F39C12"/>
                </a:solidFill>
              </a:defRPr>
            </a:lvl7pPr>
            <a:lvl8pPr lvl="7" rtl="0">
              <a:buNone/>
              <a:defRPr>
                <a:solidFill>
                  <a:srgbClr val="F39C12"/>
                </a:solidFill>
              </a:defRPr>
            </a:lvl8pPr>
            <a:lvl9pPr lvl="8" rtl="0">
              <a:buNone/>
              <a:defRPr>
                <a:solidFill>
                  <a:srgbClr val="F39C12"/>
                </a:solidFill>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8"/>
          <p:cNvSpPr txBox="1"/>
          <p:nvPr>
            <p:ph idx="1" type="body"/>
          </p:nvPr>
        </p:nvSpPr>
        <p:spPr>
          <a:xfrm>
            <a:off x="1798775" y="2142538"/>
            <a:ext cx="5165400" cy="1545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9E846D"/>
              </a:buClr>
              <a:buSzPts val="1800"/>
              <a:buChar char="➔"/>
              <a:defRPr>
                <a:solidFill>
                  <a:srgbClr val="9E846D"/>
                </a:solidFill>
              </a:defRPr>
            </a:lvl1pPr>
            <a:lvl2pPr indent="-317500" lvl="1" marL="914400">
              <a:spcBef>
                <a:spcPts val="1600"/>
              </a:spcBef>
              <a:spcAft>
                <a:spcPts val="0"/>
              </a:spcAft>
              <a:buClr>
                <a:srgbClr val="9E846D"/>
              </a:buClr>
              <a:buSzPts val="1400"/>
              <a:buChar char="◆"/>
              <a:defRPr>
                <a:solidFill>
                  <a:srgbClr val="9E846D"/>
                </a:solidFill>
              </a:defRPr>
            </a:lvl2pPr>
            <a:lvl3pPr indent="-317500" lvl="2" marL="1371600">
              <a:spcBef>
                <a:spcPts val="1600"/>
              </a:spcBef>
              <a:spcAft>
                <a:spcPts val="0"/>
              </a:spcAft>
              <a:buClr>
                <a:srgbClr val="9E846D"/>
              </a:buClr>
              <a:buSzPts val="1400"/>
              <a:buChar char="●"/>
              <a:defRPr>
                <a:solidFill>
                  <a:srgbClr val="9E846D"/>
                </a:solidFill>
              </a:defRPr>
            </a:lvl3pPr>
            <a:lvl4pPr indent="-317500" lvl="3" marL="1828800">
              <a:spcBef>
                <a:spcPts val="1600"/>
              </a:spcBef>
              <a:spcAft>
                <a:spcPts val="0"/>
              </a:spcAft>
              <a:buClr>
                <a:srgbClr val="9E846D"/>
              </a:buClr>
              <a:buSzPts val="1400"/>
              <a:buChar char="○"/>
              <a:defRPr>
                <a:solidFill>
                  <a:srgbClr val="9E846D"/>
                </a:solidFill>
              </a:defRPr>
            </a:lvl4pPr>
            <a:lvl5pPr indent="-317500" lvl="4" marL="2286000">
              <a:spcBef>
                <a:spcPts val="1600"/>
              </a:spcBef>
              <a:spcAft>
                <a:spcPts val="0"/>
              </a:spcAft>
              <a:buClr>
                <a:srgbClr val="9E846D"/>
              </a:buClr>
              <a:buSzPts val="1400"/>
              <a:buChar char="◆"/>
              <a:defRPr>
                <a:solidFill>
                  <a:srgbClr val="9E846D"/>
                </a:solidFill>
              </a:defRPr>
            </a:lvl5pPr>
            <a:lvl6pPr indent="-317500" lvl="5" marL="2743200">
              <a:spcBef>
                <a:spcPts val="1600"/>
              </a:spcBef>
              <a:spcAft>
                <a:spcPts val="0"/>
              </a:spcAft>
              <a:buClr>
                <a:srgbClr val="9E846D"/>
              </a:buClr>
              <a:buSzPts val="1400"/>
              <a:buChar char="●"/>
              <a:defRPr>
                <a:solidFill>
                  <a:srgbClr val="9E846D"/>
                </a:solidFill>
              </a:defRPr>
            </a:lvl6pPr>
            <a:lvl7pPr indent="-317500" lvl="6" marL="3200400">
              <a:spcBef>
                <a:spcPts val="1600"/>
              </a:spcBef>
              <a:spcAft>
                <a:spcPts val="0"/>
              </a:spcAft>
              <a:buClr>
                <a:srgbClr val="9E846D"/>
              </a:buClr>
              <a:buSzPts val="1400"/>
              <a:buChar char="○"/>
              <a:defRPr>
                <a:solidFill>
                  <a:srgbClr val="9E846D"/>
                </a:solidFill>
              </a:defRPr>
            </a:lvl7pPr>
            <a:lvl8pPr indent="-317500" lvl="7" marL="3657600">
              <a:spcBef>
                <a:spcPts val="1600"/>
              </a:spcBef>
              <a:spcAft>
                <a:spcPts val="0"/>
              </a:spcAft>
              <a:buClr>
                <a:srgbClr val="9E846D"/>
              </a:buClr>
              <a:buSzPts val="1400"/>
              <a:buChar char="◆"/>
              <a:defRPr>
                <a:solidFill>
                  <a:srgbClr val="9E846D"/>
                </a:solidFill>
              </a:defRPr>
            </a:lvl8pPr>
            <a:lvl9pPr indent="-317500" lvl="8" marL="4114800">
              <a:spcBef>
                <a:spcPts val="1600"/>
              </a:spcBef>
              <a:spcAft>
                <a:spcPts val="1600"/>
              </a:spcAft>
              <a:buClr>
                <a:srgbClr val="9E846D"/>
              </a:buClr>
              <a:buSzPts val="1400"/>
              <a:buChar char="●"/>
              <a:defRPr>
                <a:solidFill>
                  <a:srgbClr val="9E846D"/>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9"/>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rgbClr val="FFFFFF"/>
              </a:buClr>
              <a:buSzPts val="2400"/>
              <a:buFont typeface="Source Sans Pro"/>
              <a:buNone/>
              <a:defRPr b="0" sz="2400">
                <a:solidFill>
                  <a:srgbClr val="FFFFFF"/>
                </a:solidFill>
                <a:highlight>
                  <a:srgbClr val="F39C12"/>
                </a:highlight>
                <a:latin typeface="Source Sans Pro"/>
                <a:ea typeface="Source Sans Pro"/>
                <a:cs typeface="Source Sans Pro"/>
                <a:sym typeface="Source Sans Pro"/>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9"/>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1pPr>
            <a:lvl2pPr indent="-304800" lvl="1" marL="9144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2pPr>
            <a:lvl3pPr indent="-304800" lvl="2" marL="13716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3pPr>
            <a:lvl4pPr indent="-304800" lvl="3" marL="18288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4pPr>
            <a:lvl5pPr indent="-304800" lvl="4" marL="22860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5pPr>
            <a:lvl6pPr indent="-304800" lvl="5" marL="27432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6pPr>
            <a:lvl7pPr indent="-304800" lvl="6" marL="32004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7pPr>
            <a:lvl8pPr indent="-304800" lvl="7" marL="3657600">
              <a:spcBef>
                <a:spcPts val="1600"/>
              </a:spcBef>
              <a:spcAft>
                <a:spcPts val="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8pPr>
            <a:lvl9pPr indent="-304800" lvl="8" marL="4114800">
              <a:spcBef>
                <a:spcPts val="1600"/>
              </a:spcBef>
              <a:spcAft>
                <a:spcPts val="1600"/>
              </a:spcAft>
              <a:buClr>
                <a:srgbClr val="9E846D"/>
              </a:buClr>
              <a:buSzPts val="1200"/>
              <a:buFont typeface="Source Sans Pro"/>
              <a:buChar char="●"/>
              <a:defRPr sz="1200">
                <a:solidFill>
                  <a:srgbClr val="9E846D"/>
                </a:solidFill>
                <a:latin typeface="Source Sans Pro"/>
                <a:ea typeface="Source Sans Pro"/>
                <a:cs typeface="Source Sans Pro"/>
                <a:sym typeface="Source Sans Pro"/>
              </a:defRPr>
            </a:lvl9pPr>
          </a:lstStyle>
          <a:p/>
        </p:txBody>
      </p:sp>
      <p:sp>
        <p:nvSpPr>
          <p:cNvPr id="51" name="Google Shape;51;p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rgbClr val="F39C12"/>
                </a:solidFill>
              </a:defRPr>
            </a:lvl1pPr>
            <a:lvl2pPr lvl="1">
              <a:buNone/>
              <a:defRPr>
                <a:solidFill>
                  <a:srgbClr val="F39C12"/>
                </a:solidFill>
              </a:defRPr>
            </a:lvl2pPr>
            <a:lvl3pPr lvl="2">
              <a:buNone/>
              <a:defRPr>
                <a:solidFill>
                  <a:srgbClr val="F39C12"/>
                </a:solidFill>
              </a:defRPr>
            </a:lvl3pPr>
            <a:lvl4pPr lvl="3">
              <a:buNone/>
              <a:defRPr>
                <a:solidFill>
                  <a:srgbClr val="F39C12"/>
                </a:solidFill>
              </a:defRPr>
            </a:lvl4pPr>
            <a:lvl5pPr lvl="4">
              <a:buNone/>
              <a:defRPr>
                <a:solidFill>
                  <a:srgbClr val="F39C12"/>
                </a:solidFill>
              </a:defRPr>
            </a:lvl5pPr>
            <a:lvl6pPr lvl="5">
              <a:buNone/>
              <a:defRPr>
                <a:solidFill>
                  <a:srgbClr val="F39C12"/>
                </a:solidFill>
              </a:defRPr>
            </a:lvl6pPr>
            <a:lvl7pPr lvl="6">
              <a:buNone/>
              <a:defRPr>
                <a:solidFill>
                  <a:srgbClr val="F39C12"/>
                </a:solidFill>
              </a:defRPr>
            </a:lvl7pPr>
            <a:lvl8pPr lvl="7">
              <a:buNone/>
              <a:defRPr>
                <a:solidFill>
                  <a:srgbClr val="F39C12"/>
                </a:solidFill>
              </a:defRPr>
            </a:lvl8pPr>
            <a:lvl9pPr lvl="8">
              <a:buNone/>
              <a:defRPr>
                <a:solidFill>
                  <a:srgbClr val="F39C12"/>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9"/>
          <p:cNvSpPr txBox="1"/>
          <p:nvPr>
            <p:ph idx="2" type="body"/>
          </p:nvPr>
        </p:nvSpPr>
        <p:spPr>
          <a:xfrm>
            <a:off x="189125" y="4662800"/>
            <a:ext cx="4351200" cy="2823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9E846D"/>
              </a:buClr>
              <a:buSzPts val="1000"/>
              <a:buChar char="➔"/>
              <a:defRPr sz="1000">
                <a:solidFill>
                  <a:srgbClr val="9E846D"/>
                </a:solidFill>
              </a:defRPr>
            </a:lvl1pPr>
            <a:lvl2pPr indent="-292100" lvl="1" marL="914400" rtl="0">
              <a:spcBef>
                <a:spcPts val="1600"/>
              </a:spcBef>
              <a:spcAft>
                <a:spcPts val="0"/>
              </a:spcAft>
              <a:buClr>
                <a:srgbClr val="9E846D"/>
              </a:buClr>
              <a:buSzPts val="1000"/>
              <a:buChar char="◆"/>
              <a:defRPr sz="1000">
                <a:solidFill>
                  <a:srgbClr val="9E846D"/>
                </a:solidFill>
              </a:defRPr>
            </a:lvl2pPr>
            <a:lvl3pPr indent="-292100" lvl="2" marL="1371600" rtl="0">
              <a:spcBef>
                <a:spcPts val="1600"/>
              </a:spcBef>
              <a:spcAft>
                <a:spcPts val="0"/>
              </a:spcAft>
              <a:buClr>
                <a:srgbClr val="9E846D"/>
              </a:buClr>
              <a:buSzPts val="1000"/>
              <a:buChar char="●"/>
              <a:defRPr sz="1000">
                <a:solidFill>
                  <a:srgbClr val="9E846D"/>
                </a:solidFill>
              </a:defRPr>
            </a:lvl3pPr>
            <a:lvl4pPr indent="-292100" lvl="3" marL="1828800" rtl="0">
              <a:spcBef>
                <a:spcPts val="1600"/>
              </a:spcBef>
              <a:spcAft>
                <a:spcPts val="0"/>
              </a:spcAft>
              <a:buClr>
                <a:srgbClr val="9E846D"/>
              </a:buClr>
              <a:buSzPts val="1000"/>
              <a:buChar char="○"/>
              <a:defRPr sz="1000">
                <a:solidFill>
                  <a:srgbClr val="9E846D"/>
                </a:solidFill>
              </a:defRPr>
            </a:lvl4pPr>
            <a:lvl5pPr indent="-292100" lvl="4" marL="2286000" rtl="0">
              <a:spcBef>
                <a:spcPts val="1600"/>
              </a:spcBef>
              <a:spcAft>
                <a:spcPts val="0"/>
              </a:spcAft>
              <a:buClr>
                <a:srgbClr val="9E846D"/>
              </a:buClr>
              <a:buSzPts val="1000"/>
              <a:buChar char="◆"/>
              <a:defRPr sz="1000">
                <a:solidFill>
                  <a:srgbClr val="9E846D"/>
                </a:solidFill>
              </a:defRPr>
            </a:lvl5pPr>
            <a:lvl6pPr indent="-292100" lvl="5" marL="2743200" rtl="0">
              <a:spcBef>
                <a:spcPts val="1600"/>
              </a:spcBef>
              <a:spcAft>
                <a:spcPts val="0"/>
              </a:spcAft>
              <a:buClr>
                <a:srgbClr val="9E846D"/>
              </a:buClr>
              <a:buSzPts val="1000"/>
              <a:buChar char="●"/>
              <a:defRPr sz="1000">
                <a:solidFill>
                  <a:srgbClr val="9E846D"/>
                </a:solidFill>
              </a:defRPr>
            </a:lvl6pPr>
            <a:lvl7pPr indent="-292100" lvl="6" marL="3200400" rtl="0">
              <a:spcBef>
                <a:spcPts val="1600"/>
              </a:spcBef>
              <a:spcAft>
                <a:spcPts val="0"/>
              </a:spcAft>
              <a:buClr>
                <a:srgbClr val="9E846D"/>
              </a:buClr>
              <a:buSzPts val="1000"/>
              <a:buChar char="○"/>
              <a:defRPr sz="1000">
                <a:solidFill>
                  <a:srgbClr val="9E846D"/>
                </a:solidFill>
              </a:defRPr>
            </a:lvl7pPr>
            <a:lvl8pPr indent="-292100" lvl="7" marL="3657600" rtl="0">
              <a:spcBef>
                <a:spcPts val="1600"/>
              </a:spcBef>
              <a:spcAft>
                <a:spcPts val="0"/>
              </a:spcAft>
              <a:buClr>
                <a:srgbClr val="9E846D"/>
              </a:buClr>
              <a:buSzPts val="1000"/>
              <a:buChar char="◆"/>
              <a:defRPr sz="1000">
                <a:solidFill>
                  <a:srgbClr val="9E846D"/>
                </a:solidFill>
              </a:defRPr>
            </a:lvl8pPr>
            <a:lvl9pPr indent="-292100" lvl="8" marL="4114800" rtl="0">
              <a:spcBef>
                <a:spcPts val="1600"/>
              </a:spcBef>
              <a:spcAft>
                <a:spcPts val="1600"/>
              </a:spcAft>
              <a:buClr>
                <a:srgbClr val="9E846D"/>
              </a:buClr>
              <a:buSzPts val="1000"/>
              <a:buChar char="●"/>
              <a:defRPr sz="1000">
                <a:solidFill>
                  <a:srgbClr val="9E846D"/>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CA1A6"/>
        </a:solidFill>
      </p:bgPr>
    </p:bg>
    <p:spTree>
      <p:nvGrpSpPr>
        <p:cNvPr id="53" name="Shape 53"/>
        <p:cNvGrpSpPr/>
        <p:nvPr/>
      </p:nvGrpSpPr>
      <p:grpSpPr>
        <a:xfrm>
          <a:off x="0" y="0"/>
          <a:ext cx="0" cy="0"/>
          <a:chOff x="0" y="0"/>
          <a:chExt cx="0" cy="0"/>
        </a:xfrm>
      </p:grpSpPr>
      <p:pic>
        <p:nvPicPr>
          <p:cNvPr id="54" name="Google Shape;54;p10"/>
          <p:cNvPicPr preferRelativeResize="0"/>
          <p:nvPr/>
        </p:nvPicPr>
        <p:blipFill rotWithShape="1">
          <a:blip r:embed="rId2">
            <a:alphaModFix/>
          </a:blip>
          <a:srcRect b="0" l="-20" r="-10" t="0"/>
          <a:stretch/>
        </p:blipFill>
        <p:spPr>
          <a:xfrm>
            <a:off x="1340" y="0"/>
            <a:ext cx="9144000" cy="5143501"/>
          </a:xfrm>
          <a:prstGeom prst="rect">
            <a:avLst/>
          </a:prstGeom>
          <a:noFill/>
          <a:ln>
            <a:noFill/>
          </a:ln>
        </p:spPr>
      </p:pic>
      <p:sp>
        <p:nvSpPr>
          <p:cNvPr id="55" name="Google Shape;55;p1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0"/>
          <p:cNvPicPr preferRelativeResize="0"/>
          <p:nvPr/>
        </p:nvPicPr>
        <p:blipFill>
          <a:blip r:embed="rId3">
            <a:alphaModFix/>
          </a:blip>
          <a:stretch>
            <a:fillRect/>
          </a:stretch>
        </p:blipFill>
        <p:spPr>
          <a:xfrm>
            <a:off x="330214" y="4137725"/>
            <a:ext cx="857550" cy="655500"/>
          </a:xfrm>
          <a:prstGeom prst="rect">
            <a:avLst/>
          </a:prstGeom>
          <a:noFill/>
          <a:ln>
            <a:noFill/>
          </a:ln>
        </p:spPr>
      </p:pic>
      <p:sp>
        <p:nvSpPr>
          <p:cNvPr id="57" name="Google Shape;57;p10"/>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b="0"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58" name="Google Shape;58;p10"/>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Source Sans Pro"/>
              <a:buChar char="➔"/>
              <a:defRPr sz="1000">
                <a:solidFill>
                  <a:srgbClr val="FFFFFF"/>
                </a:solidFill>
                <a:highlight>
                  <a:srgbClr val="0CA1A6"/>
                </a:highlight>
                <a:latin typeface="Source Sans Pro"/>
                <a:ea typeface="Source Sans Pro"/>
                <a:cs typeface="Source Sans Pro"/>
                <a:sym typeface="Source Sans Pro"/>
              </a:defRPr>
            </a:lvl1pPr>
            <a:lvl2pPr indent="-292100" lvl="1" marL="914400" rtl="0">
              <a:spcBef>
                <a:spcPts val="1600"/>
              </a:spcBef>
              <a:spcAft>
                <a:spcPts val="0"/>
              </a:spcAft>
              <a:buClr>
                <a:srgbClr val="FFFFFF"/>
              </a:buClr>
              <a:buSzPts val="1000"/>
              <a:buChar char="◆"/>
              <a:defRPr sz="1000">
                <a:solidFill>
                  <a:srgbClr val="FFFFFF"/>
                </a:solidFill>
                <a:highlight>
                  <a:srgbClr val="0CA1A6"/>
                </a:highlight>
              </a:defRPr>
            </a:lvl2pPr>
            <a:lvl3pPr indent="-292100" lvl="2" marL="1371600" rtl="0">
              <a:spcBef>
                <a:spcPts val="1600"/>
              </a:spcBef>
              <a:spcAft>
                <a:spcPts val="0"/>
              </a:spcAft>
              <a:buClr>
                <a:srgbClr val="FFFFFF"/>
              </a:buClr>
              <a:buSzPts val="1000"/>
              <a:buChar char="●"/>
              <a:defRPr sz="1000">
                <a:solidFill>
                  <a:srgbClr val="FFFFFF"/>
                </a:solidFill>
                <a:highlight>
                  <a:srgbClr val="0CA1A6"/>
                </a:highlight>
              </a:defRPr>
            </a:lvl3pPr>
            <a:lvl4pPr indent="-292100" lvl="3" marL="1828800" rtl="0">
              <a:spcBef>
                <a:spcPts val="1600"/>
              </a:spcBef>
              <a:spcAft>
                <a:spcPts val="0"/>
              </a:spcAft>
              <a:buClr>
                <a:srgbClr val="FFFFFF"/>
              </a:buClr>
              <a:buSzPts val="1000"/>
              <a:buChar char="○"/>
              <a:defRPr sz="1000">
                <a:solidFill>
                  <a:srgbClr val="FFFFFF"/>
                </a:solidFill>
                <a:highlight>
                  <a:srgbClr val="0CA1A6"/>
                </a:highlight>
              </a:defRPr>
            </a:lvl4pPr>
            <a:lvl5pPr indent="-292100" lvl="4" marL="2286000" rtl="0">
              <a:spcBef>
                <a:spcPts val="1600"/>
              </a:spcBef>
              <a:spcAft>
                <a:spcPts val="0"/>
              </a:spcAft>
              <a:buClr>
                <a:srgbClr val="FFFFFF"/>
              </a:buClr>
              <a:buSzPts val="1000"/>
              <a:buChar char="◆"/>
              <a:defRPr sz="1000">
                <a:solidFill>
                  <a:srgbClr val="FFFFFF"/>
                </a:solidFill>
                <a:highlight>
                  <a:srgbClr val="0CA1A6"/>
                </a:highlight>
              </a:defRPr>
            </a:lvl5pPr>
            <a:lvl6pPr indent="-292100" lvl="5" marL="2743200" rtl="0">
              <a:spcBef>
                <a:spcPts val="1600"/>
              </a:spcBef>
              <a:spcAft>
                <a:spcPts val="0"/>
              </a:spcAft>
              <a:buClr>
                <a:srgbClr val="FFFFFF"/>
              </a:buClr>
              <a:buSzPts val="1000"/>
              <a:buChar char="●"/>
              <a:defRPr sz="1000">
                <a:solidFill>
                  <a:srgbClr val="FFFFFF"/>
                </a:solidFill>
                <a:highlight>
                  <a:srgbClr val="0CA1A6"/>
                </a:highlight>
              </a:defRPr>
            </a:lvl6pPr>
            <a:lvl7pPr indent="-292100" lvl="6" marL="3200400" rtl="0">
              <a:spcBef>
                <a:spcPts val="1600"/>
              </a:spcBef>
              <a:spcAft>
                <a:spcPts val="0"/>
              </a:spcAft>
              <a:buClr>
                <a:srgbClr val="FFFFFF"/>
              </a:buClr>
              <a:buSzPts val="1000"/>
              <a:buChar char="○"/>
              <a:defRPr sz="1000">
                <a:solidFill>
                  <a:srgbClr val="FFFFFF"/>
                </a:solidFill>
                <a:highlight>
                  <a:srgbClr val="0CA1A6"/>
                </a:highlight>
              </a:defRPr>
            </a:lvl7pPr>
            <a:lvl8pPr indent="-292100" lvl="7" marL="3657600" rtl="0">
              <a:spcBef>
                <a:spcPts val="1600"/>
              </a:spcBef>
              <a:spcAft>
                <a:spcPts val="0"/>
              </a:spcAft>
              <a:buClr>
                <a:srgbClr val="FFFFFF"/>
              </a:buClr>
              <a:buSzPts val="1000"/>
              <a:buChar char="◆"/>
              <a:defRPr sz="1000">
                <a:solidFill>
                  <a:srgbClr val="FFFFFF"/>
                </a:solidFill>
                <a:highlight>
                  <a:srgbClr val="0CA1A6"/>
                </a:highlight>
              </a:defRPr>
            </a:lvl8pPr>
            <a:lvl9pPr indent="-292100" lvl="8" marL="4114800" rtl="0">
              <a:spcBef>
                <a:spcPts val="1600"/>
              </a:spcBef>
              <a:spcAft>
                <a:spcPts val="1600"/>
              </a:spcAft>
              <a:buClr>
                <a:srgbClr val="FFFFFF"/>
              </a:buClr>
              <a:buSzPts val="1000"/>
              <a:buChar char="●"/>
              <a:defRPr sz="1000">
                <a:solidFill>
                  <a:srgbClr val="FFFFFF"/>
                </a:solidFill>
                <a:highlight>
                  <a:srgbClr val="0CA1A6"/>
                </a:high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Source Sans Pro"/>
              <a:buNone/>
              <a:defRPr b="1" sz="3000">
                <a:solidFill>
                  <a:schemeClr val="dk2"/>
                </a:solidFill>
                <a:latin typeface="Source Sans Pro"/>
                <a:ea typeface="Source Sans Pro"/>
                <a:cs typeface="Source Sans Pro"/>
                <a:sym typeface="Source Sans Pro"/>
              </a:defRPr>
            </a:lvl1pPr>
            <a:lvl2pPr lvl="1">
              <a:spcBef>
                <a:spcPts val="0"/>
              </a:spcBef>
              <a:spcAft>
                <a:spcPts val="0"/>
              </a:spcAft>
              <a:buClr>
                <a:schemeClr val="dk2"/>
              </a:buClr>
              <a:buSzPts val="3000"/>
              <a:buFont typeface="Source Sans Pro"/>
              <a:buNone/>
              <a:defRPr b="1" sz="3000">
                <a:solidFill>
                  <a:schemeClr val="dk2"/>
                </a:solidFill>
                <a:latin typeface="Source Sans Pro"/>
                <a:ea typeface="Source Sans Pro"/>
                <a:cs typeface="Source Sans Pro"/>
                <a:sym typeface="Source Sans Pro"/>
              </a:defRPr>
            </a:lvl2pPr>
            <a:lvl3pPr lvl="2">
              <a:spcBef>
                <a:spcPts val="0"/>
              </a:spcBef>
              <a:spcAft>
                <a:spcPts val="0"/>
              </a:spcAft>
              <a:buClr>
                <a:schemeClr val="dk2"/>
              </a:buClr>
              <a:buSzPts val="3000"/>
              <a:buFont typeface="Source Sans Pro"/>
              <a:buNone/>
              <a:defRPr b="1" sz="3000">
                <a:solidFill>
                  <a:schemeClr val="dk2"/>
                </a:solidFill>
                <a:latin typeface="Source Sans Pro"/>
                <a:ea typeface="Source Sans Pro"/>
                <a:cs typeface="Source Sans Pro"/>
                <a:sym typeface="Source Sans Pro"/>
              </a:defRPr>
            </a:lvl3pPr>
            <a:lvl4pPr lvl="3">
              <a:spcBef>
                <a:spcPts val="0"/>
              </a:spcBef>
              <a:spcAft>
                <a:spcPts val="0"/>
              </a:spcAft>
              <a:buClr>
                <a:schemeClr val="dk2"/>
              </a:buClr>
              <a:buSzPts val="3000"/>
              <a:buFont typeface="Source Sans Pro"/>
              <a:buNone/>
              <a:defRPr b="1" sz="3000">
                <a:solidFill>
                  <a:schemeClr val="dk2"/>
                </a:solidFill>
                <a:latin typeface="Source Sans Pro"/>
                <a:ea typeface="Source Sans Pro"/>
                <a:cs typeface="Source Sans Pro"/>
                <a:sym typeface="Source Sans Pro"/>
              </a:defRPr>
            </a:lvl4pPr>
            <a:lvl5pPr lvl="4">
              <a:spcBef>
                <a:spcPts val="0"/>
              </a:spcBef>
              <a:spcAft>
                <a:spcPts val="0"/>
              </a:spcAft>
              <a:buClr>
                <a:schemeClr val="dk2"/>
              </a:buClr>
              <a:buSzPts val="3000"/>
              <a:buFont typeface="Source Sans Pro"/>
              <a:buNone/>
              <a:defRPr b="1" sz="3000">
                <a:solidFill>
                  <a:schemeClr val="dk2"/>
                </a:solidFill>
                <a:latin typeface="Source Sans Pro"/>
                <a:ea typeface="Source Sans Pro"/>
                <a:cs typeface="Source Sans Pro"/>
                <a:sym typeface="Source Sans Pro"/>
              </a:defRPr>
            </a:lvl5pPr>
            <a:lvl6pPr lvl="5">
              <a:spcBef>
                <a:spcPts val="0"/>
              </a:spcBef>
              <a:spcAft>
                <a:spcPts val="0"/>
              </a:spcAft>
              <a:buClr>
                <a:schemeClr val="dk2"/>
              </a:buClr>
              <a:buSzPts val="3000"/>
              <a:buFont typeface="Source Sans Pro"/>
              <a:buNone/>
              <a:defRPr b="1" sz="3000">
                <a:solidFill>
                  <a:schemeClr val="dk2"/>
                </a:solidFill>
                <a:latin typeface="Source Sans Pro"/>
                <a:ea typeface="Source Sans Pro"/>
                <a:cs typeface="Source Sans Pro"/>
                <a:sym typeface="Source Sans Pro"/>
              </a:defRPr>
            </a:lvl6pPr>
            <a:lvl7pPr lvl="6">
              <a:spcBef>
                <a:spcPts val="0"/>
              </a:spcBef>
              <a:spcAft>
                <a:spcPts val="0"/>
              </a:spcAft>
              <a:buClr>
                <a:schemeClr val="dk2"/>
              </a:buClr>
              <a:buSzPts val="3000"/>
              <a:buFont typeface="Source Sans Pro"/>
              <a:buNone/>
              <a:defRPr b="1" sz="3000">
                <a:solidFill>
                  <a:schemeClr val="dk2"/>
                </a:solidFill>
                <a:latin typeface="Source Sans Pro"/>
                <a:ea typeface="Source Sans Pro"/>
                <a:cs typeface="Source Sans Pro"/>
                <a:sym typeface="Source Sans Pro"/>
              </a:defRPr>
            </a:lvl7pPr>
            <a:lvl8pPr lvl="7">
              <a:spcBef>
                <a:spcPts val="0"/>
              </a:spcBef>
              <a:spcAft>
                <a:spcPts val="0"/>
              </a:spcAft>
              <a:buClr>
                <a:schemeClr val="dk2"/>
              </a:buClr>
              <a:buSzPts val="3000"/>
              <a:buFont typeface="Source Sans Pro"/>
              <a:buNone/>
              <a:defRPr b="1" sz="3000">
                <a:solidFill>
                  <a:schemeClr val="dk2"/>
                </a:solidFill>
                <a:latin typeface="Source Sans Pro"/>
                <a:ea typeface="Source Sans Pro"/>
                <a:cs typeface="Source Sans Pro"/>
                <a:sym typeface="Source Sans Pro"/>
              </a:defRPr>
            </a:lvl8pPr>
            <a:lvl9pPr lvl="8">
              <a:spcBef>
                <a:spcPts val="0"/>
              </a:spcBef>
              <a:spcAft>
                <a:spcPts val="0"/>
              </a:spcAft>
              <a:buClr>
                <a:schemeClr val="dk2"/>
              </a:buClr>
              <a:buSzPts val="3000"/>
              <a:buFont typeface="Source Sans Pro"/>
              <a:buNone/>
              <a:defRPr b="1" sz="3000">
                <a:solidFill>
                  <a:schemeClr val="dk2"/>
                </a:solidFill>
                <a:latin typeface="Source Sans Pro"/>
                <a:ea typeface="Source Sans Pro"/>
                <a:cs typeface="Source Sans Pro"/>
                <a:sym typeface="Source Sans Pro"/>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65549" y="46628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arduino.cc/en/software"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35.png"/><Relationship Id="rId5"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hyperlink" Target="https://create.arduino.cc/editor/danielspikol/39be6253-3ce9-40b8-bb1b-21bca399fa53/preview" TargetMode="Externa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1.jpg"/><Relationship Id="rId4" Type="http://schemas.openxmlformats.org/officeDocument/2006/relationships/image" Target="../media/image84.jpg"/><Relationship Id="rId5" Type="http://schemas.openxmlformats.org/officeDocument/2006/relationships/image" Target="../media/image6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comments" Target="../comments/comment1.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hyperlink" Target="https://create.arduino.cc/editor/danielspikol/fb3f8366-c4f9-4559-8331-9d07eb9e28eb/preview" TargetMode="Externa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www.arduino.cc/reference/en/language/variables/data-types/in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hyperlink" Target="https://www.arduino.cc/reference/en/language/functions/math/map/" TargetMode="Externa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vimeo.com/78771257" TargetMode="External"/><Relationship Id="rId4" Type="http://schemas.openxmlformats.org/officeDocument/2006/relationships/image" Target="../media/image16.png"/><Relationship Id="rId5" Type="http://schemas.openxmlformats.org/officeDocument/2006/relationships/hyperlink" Target="https://vimeo.com/74377028" TargetMode="External"/><Relationship Id="rId6" Type="http://schemas.openxmlformats.org/officeDocument/2006/relationships/image" Target="../media/image15.png"/><Relationship Id="rId7" Type="http://schemas.openxmlformats.org/officeDocument/2006/relationships/hyperlink" Target="https://vimeo.com/79179138" TargetMode="External"/><Relationship Id="rId8"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hyperlink" Target="https://create.arduino.cc/editor/danielspikol/39be6253-3ce9-40b8-bb1b-21bca399fa53/preview" TargetMode="External"/><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hyperlink" Target="https://www.arduino.cc/en/software" TargetMode="External"/><Relationship Id="rId4" Type="http://schemas.openxmlformats.org/officeDocument/2006/relationships/image" Target="../media/image1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hyperlink" Target="https://www.arduino.cc/en/software" TargetMode="External"/><Relationship Id="rId4" Type="http://schemas.openxmlformats.org/officeDocument/2006/relationships/image" Target="../media/image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8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78.png"/><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1" name="Shape 81"/>
        <p:cNvGrpSpPr/>
        <p:nvPr/>
      </p:nvGrpSpPr>
      <p:grpSpPr>
        <a:xfrm>
          <a:off x="0" y="0"/>
          <a:ext cx="0" cy="0"/>
          <a:chOff x="0" y="0"/>
          <a:chExt cx="0" cy="0"/>
        </a:xfrm>
      </p:grpSpPr>
      <p:sp>
        <p:nvSpPr>
          <p:cNvPr id="82" name="Google Shape;82;p15"/>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 name="Google Shape;83;p15"/>
          <p:cNvSpPr txBox="1"/>
          <p:nvPr>
            <p:ph idx="1" type="subTitle"/>
          </p:nvPr>
        </p:nvSpPr>
        <p:spPr>
          <a:xfrm>
            <a:off x="2434250" y="4250700"/>
            <a:ext cx="6331500" cy="55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t>Hackathon 2023</a:t>
            </a:r>
            <a:endParaRPr b="1" sz="2500"/>
          </a:p>
        </p:txBody>
      </p:sp>
      <p:sp>
        <p:nvSpPr>
          <p:cNvPr id="84" name="Google Shape;84;p1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5"/>
          <p:cNvPicPr preferRelativeResize="0"/>
          <p:nvPr/>
        </p:nvPicPr>
        <p:blipFill>
          <a:blip r:embed="rId3">
            <a:alphaModFix/>
          </a:blip>
          <a:stretch>
            <a:fillRect/>
          </a:stretch>
        </p:blipFill>
        <p:spPr>
          <a:xfrm>
            <a:off x="127500" y="532350"/>
            <a:ext cx="2085468" cy="2080254"/>
          </a:xfrm>
          <a:prstGeom prst="rect">
            <a:avLst/>
          </a:prstGeom>
          <a:noFill/>
          <a:ln>
            <a:noFill/>
          </a:ln>
        </p:spPr>
      </p:pic>
      <p:pic>
        <p:nvPicPr>
          <p:cNvPr id="86" name="Google Shape;86;p15"/>
          <p:cNvPicPr preferRelativeResize="0"/>
          <p:nvPr/>
        </p:nvPicPr>
        <p:blipFill>
          <a:blip r:embed="rId4">
            <a:alphaModFix/>
          </a:blip>
          <a:stretch>
            <a:fillRect/>
          </a:stretch>
        </p:blipFill>
        <p:spPr>
          <a:xfrm>
            <a:off x="3189175" y="139550"/>
            <a:ext cx="3938949" cy="3938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ph type="title"/>
          </p:nvPr>
        </p:nvSpPr>
        <p:spPr>
          <a:xfrm>
            <a:off x="325550" y="3642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Pins</a:t>
            </a:r>
            <a:endParaRPr/>
          </a:p>
        </p:txBody>
      </p:sp>
      <p:grpSp>
        <p:nvGrpSpPr>
          <p:cNvPr id="169" name="Google Shape;169;p24"/>
          <p:cNvGrpSpPr/>
          <p:nvPr/>
        </p:nvGrpSpPr>
        <p:grpSpPr>
          <a:xfrm>
            <a:off x="1805300" y="1227425"/>
            <a:ext cx="4902250" cy="3435375"/>
            <a:chOff x="3975150" y="1122650"/>
            <a:chExt cx="4902250" cy="3435375"/>
          </a:xfrm>
        </p:grpSpPr>
        <p:pic>
          <p:nvPicPr>
            <p:cNvPr id="170" name="Google Shape;170;p24"/>
            <p:cNvPicPr preferRelativeResize="0"/>
            <p:nvPr/>
          </p:nvPicPr>
          <p:blipFill rotWithShape="1">
            <a:blip r:embed="rId3">
              <a:alphaModFix/>
            </a:blip>
            <a:srcRect b="0" l="0" r="50653" t="0"/>
            <a:stretch/>
          </p:blipFill>
          <p:spPr>
            <a:xfrm>
              <a:off x="4843350" y="1553450"/>
              <a:ext cx="4034050" cy="2722575"/>
            </a:xfrm>
            <a:prstGeom prst="rect">
              <a:avLst/>
            </a:prstGeom>
            <a:noFill/>
            <a:ln>
              <a:noFill/>
            </a:ln>
          </p:spPr>
        </p:pic>
        <p:sp>
          <p:nvSpPr>
            <p:cNvPr id="171" name="Google Shape;171;p24"/>
            <p:cNvSpPr txBox="1"/>
            <p:nvPr/>
          </p:nvSpPr>
          <p:spPr>
            <a:xfrm>
              <a:off x="4035750" y="1799613"/>
              <a:ext cx="8682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lang="en" sz="1000">
                  <a:solidFill>
                    <a:srgbClr val="9E846D"/>
                  </a:solidFill>
                  <a:latin typeface="Source Sans Pro"/>
                  <a:ea typeface="Source Sans Pro"/>
                  <a:cs typeface="Source Sans Pro"/>
                  <a:sym typeface="Source Sans Pro"/>
                </a:rPr>
                <a:t>USB Connector</a:t>
              </a:r>
              <a:endParaRPr sz="1000"/>
            </a:p>
          </p:txBody>
        </p:sp>
        <p:sp>
          <p:nvSpPr>
            <p:cNvPr id="172" name="Google Shape;172;p24"/>
            <p:cNvSpPr txBox="1"/>
            <p:nvPr/>
          </p:nvSpPr>
          <p:spPr>
            <a:xfrm>
              <a:off x="6532575" y="1122650"/>
              <a:ext cx="15177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Digital Pins 0 to 13</a:t>
              </a:r>
              <a:endParaRPr sz="1000"/>
            </a:p>
          </p:txBody>
        </p:sp>
        <p:sp>
          <p:nvSpPr>
            <p:cNvPr id="173" name="Google Shape;173;p24"/>
            <p:cNvSpPr txBox="1"/>
            <p:nvPr/>
          </p:nvSpPr>
          <p:spPr>
            <a:xfrm>
              <a:off x="3975150" y="3784000"/>
              <a:ext cx="989400" cy="2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9E846D"/>
                  </a:solidFill>
                  <a:latin typeface="Source Sans Pro"/>
                  <a:ea typeface="Source Sans Pro"/>
                  <a:cs typeface="Source Sans Pro"/>
                  <a:sym typeface="Source Sans Pro"/>
                </a:rPr>
                <a:t>Power Connector 6v-24v</a:t>
              </a:r>
              <a:endParaRPr sz="1000">
                <a:solidFill>
                  <a:srgbClr val="9E846D"/>
                </a:solidFill>
                <a:latin typeface="Source Sans Pro"/>
                <a:ea typeface="Source Sans Pro"/>
                <a:cs typeface="Source Sans Pro"/>
                <a:sym typeface="Source Sans Pro"/>
              </a:endParaRPr>
            </a:p>
            <a:p>
              <a:pPr indent="0" lvl="0" marL="0" rtl="0" algn="l">
                <a:lnSpc>
                  <a:spcPct val="100000"/>
                </a:lnSpc>
                <a:spcBef>
                  <a:spcPts val="1600"/>
                </a:spcBef>
                <a:spcAft>
                  <a:spcPts val="1600"/>
                </a:spcAft>
                <a:buNone/>
              </a:pPr>
              <a:r>
                <a:t/>
              </a:r>
              <a:endParaRPr sz="1000">
                <a:solidFill>
                  <a:srgbClr val="9E846D"/>
                </a:solidFill>
                <a:latin typeface="Source Sans Pro"/>
                <a:ea typeface="Source Sans Pro"/>
                <a:cs typeface="Source Sans Pro"/>
                <a:sym typeface="Source Sans Pro"/>
              </a:endParaRPr>
            </a:p>
          </p:txBody>
        </p:sp>
        <p:sp>
          <p:nvSpPr>
            <p:cNvPr id="174" name="Google Shape;174;p24"/>
            <p:cNvSpPr txBox="1"/>
            <p:nvPr/>
          </p:nvSpPr>
          <p:spPr>
            <a:xfrm>
              <a:off x="6532575" y="4297925"/>
              <a:ext cx="9894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Power Outputs</a:t>
              </a:r>
              <a:endParaRPr sz="1000">
                <a:latin typeface="Source Sans Pro"/>
                <a:ea typeface="Source Sans Pro"/>
                <a:cs typeface="Source Sans Pro"/>
                <a:sym typeface="Source Sans Pro"/>
              </a:endParaRPr>
            </a:p>
          </p:txBody>
        </p:sp>
        <p:sp>
          <p:nvSpPr>
            <p:cNvPr id="175" name="Google Shape;175;p24"/>
            <p:cNvSpPr txBox="1"/>
            <p:nvPr/>
          </p:nvSpPr>
          <p:spPr>
            <a:xfrm>
              <a:off x="7637800" y="4297925"/>
              <a:ext cx="8271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Analogue in</a:t>
              </a:r>
              <a:endParaRPr sz="1000">
                <a:latin typeface="Source Sans Pro"/>
                <a:ea typeface="Source Sans Pro"/>
                <a:cs typeface="Source Sans Pro"/>
                <a:sym typeface="Source Sans Pro"/>
              </a:endParaRPr>
            </a:p>
          </p:txBody>
        </p:sp>
        <p:sp>
          <p:nvSpPr>
            <p:cNvPr id="176" name="Google Shape;176;p24"/>
            <p:cNvSpPr/>
            <p:nvPr/>
          </p:nvSpPr>
          <p:spPr>
            <a:xfrm flipH="1">
              <a:off x="6566725" y="1426550"/>
              <a:ext cx="1770900" cy="105000"/>
            </a:xfrm>
            <a:prstGeom prst="lef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flipH="1">
              <a:off x="6877500" y="4274000"/>
              <a:ext cx="612300" cy="105000"/>
            </a:xfrm>
            <a:prstGeom prst="leftRightArrow">
              <a:avLst>
                <a:gd fmla="val 50000" name="adj1"/>
                <a:gd fmla="val 50000" name="adj2"/>
              </a:avLst>
            </a:prstGeom>
            <a:solidFill>
              <a:srgbClr val="E67E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flipH="1">
              <a:off x="7658700" y="4274000"/>
              <a:ext cx="612300" cy="105000"/>
            </a:xfrm>
            <a:prstGeom prst="leftRightArrow">
              <a:avLst>
                <a:gd fmla="val 50000" name="adj1"/>
                <a:gd fmla="val 50000" name="adj2"/>
              </a:avLst>
            </a:prstGeom>
            <a:solidFill>
              <a:srgbClr val="E67E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4215750" y="2186475"/>
              <a:ext cx="508200" cy="1413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4456350" y="3784000"/>
              <a:ext cx="508200" cy="141300"/>
            </a:xfrm>
            <a:prstGeom prst="rightArrow">
              <a:avLst>
                <a:gd fmla="val 50000" name="adj1"/>
                <a:gd fmla="val 50000" name="adj2"/>
              </a:avLst>
            </a:prstGeom>
            <a:solidFill>
              <a:srgbClr val="E67E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527600" y="1531550"/>
              <a:ext cx="508200" cy="1413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txBox="1"/>
            <p:nvPr/>
          </p:nvSpPr>
          <p:spPr>
            <a:xfrm>
              <a:off x="3975150" y="1315250"/>
              <a:ext cx="8682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Reset Switch</a:t>
              </a:r>
              <a:endParaRPr sz="10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5"/>
          <p:cNvSpPr txBox="1"/>
          <p:nvPr>
            <p:ph type="title"/>
          </p:nvPr>
        </p:nvSpPr>
        <p:spPr>
          <a:xfrm>
            <a:off x="423800" y="2001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Kit</a:t>
            </a:r>
            <a:endParaRPr/>
          </a:p>
        </p:txBody>
      </p:sp>
      <p:grpSp>
        <p:nvGrpSpPr>
          <p:cNvPr id="189" name="Google Shape;189;p25"/>
          <p:cNvGrpSpPr/>
          <p:nvPr/>
        </p:nvGrpSpPr>
        <p:grpSpPr>
          <a:xfrm>
            <a:off x="423859" y="1000808"/>
            <a:ext cx="8223275" cy="3932262"/>
            <a:chOff x="1591900" y="1488900"/>
            <a:chExt cx="7484550" cy="3336950"/>
          </a:xfrm>
        </p:grpSpPr>
        <p:pic>
          <p:nvPicPr>
            <p:cNvPr id="190" name="Google Shape;190;p25"/>
            <p:cNvPicPr preferRelativeResize="0"/>
            <p:nvPr/>
          </p:nvPicPr>
          <p:blipFill>
            <a:blip r:embed="rId3">
              <a:alphaModFix/>
            </a:blip>
            <a:stretch>
              <a:fillRect/>
            </a:stretch>
          </p:blipFill>
          <p:spPr>
            <a:xfrm>
              <a:off x="1591900" y="1488900"/>
              <a:ext cx="7178774" cy="3336950"/>
            </a:xfrm>
            <a:prstGeom prst="rect">
              <a:avLst/>
            </a:prstGeom>
            <a:noFill/>
            <a:ln>
              <a:noFill/>
            </a:ln>
          </p:spPr>
        </p:pic>
        <p:sp>
          <p:nvSpPr>
            <p:cNvPr id="191" name="Google Shape;191;p25"/>
            <p:cNvSpPr txBox="1"/>
            <p:nvPr/>
          </p:nvSpPr>
          <p:spPr>
            <a:xfrm>
              <a:off x="5146200" y="4501050"/>
              <a:ext cx="8271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Breadboard</a:t>
              </a:r>
              <a:endParaRPr sz="1000">
                <a:latin typeface="Source Sans Pro"/>
                <a:ea typeface="Source Sans Pro"/>
                <a:cs typeface="Source Sans Pro"/>
                <a:sym typeface="Source Sans Pro"/>
              </a:endParaRPr>
            </a:p>
          </p:txBody>
        </p:sp>
        <p:sp>
          <p:nvSpPr>
            <p:cNvPr id="192" name="Google Shape;192;p25"/>
            <p:cNvSpPr txBox="1"/>
            <p:nvPr/>
          </p:nvSpPr>
          <p:spPr>
            <a:xfrm>
              <a:off x="7138300" y="4303250"/>
              <a:ext cx="19380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180 Servo &amp; </a:t>
              </a:r>
              <a:r>
                <a:rPr lang="en" sz="1000">
                  <a:solidFill>
                    <a:srgbClr val="9E846D"/>
                  </a:solidFill>
                  <a:latin typeface="Source Sans Pro"/>
                  <a:ea typeface="Source Sans Pro"/>
                  <a:cs typeface="Source Sans Pro"/>
                  <a:sym typeface="Source Sans Pro"/>
                </a:rPr>
                <a:t>Continuous</a:t>
              </a:r>
              <a:r>
                <a:rPr lang="en" sz="1000">
                  <a:solidFill>
                    <a:srgbClr val="9E846D"/>
                  </a:solidFill>
                  <a:latin typeface="Source Sans Pro"/>
                  <a:ea typeface="Source Sans Pro"/>
                  <a:cs typeface="Source Sans Pro"/>
                  <a:sym typeface="Source Sans Pro"/>
                </a:rPr>
                <a:t> Servo</a:t>
              </a:r>
              <a:endParaRPr sz="1000">
                <a:latin typeface="Source Sans Pro"/>
                <a:ea typeface="Source Sans Pro"/>
                <a:cs typeface="Source Sans Pro"/>
                <a:sym typeface="Source Sans Pro"/>
              </a:endParaRPr>
            </a:p>
          </p:txBody>
        </p:sp>
        <p:sp>
          <p:nvSpPr>
            <p:cNvPr id="193" name="Google Shape;193;p25"/>
            <p:cNvSpPr txBox="1"/>
            <p:nvPr/>
          </p:nvSpPr>
          <p:spPr>
            <a:xfrm>
              <a:off x="8028550" y="3060925"/>
              <a:ext cx="10479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Piezo Speaker</a:t>
              </a:r>
              <a:endParaRPr sz="1000">
                <a:latin typeface="Source Sans Pro"/>
                <a:ea typeface="Source Sans Pro"/>
                <a:cs typeface="Source Sans Pro"/>
                <a:sym typeface="Source Sans Pro"/>
              </a:endParaRPr>
            </a:p>
          </p:txBody>
        </p:sp>
        <p:sp>
          <p:nvSpPr>
            <p:cNvPr id="194" name="Google Shape;194;p25"/>
            <p:cNvSpPr txBox="1"/>
            <p:nvPr/>
          </p:nvSpPr>
          <p:spPr>
            <a:xfrm>
              <a:off x="8028550" y="2072550"/>
              <a:ext cx="10479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Resistors</a:t>
              </a:r>
              <a:endParaRPr sz="1000">
                <a:latin typeface="Source Sans Pro"/>
                <a:ea typeface="Source Sans Pro"/>
                <a:cs typeface="Source Sans Pro"/>
                <a:sym typeface="Source Sans Pro"/>
              </a:endParaRPr>
            </a:p>
          </p:txBody>
        </p:sp>
        <p:sp>
          <p:nvSpPr>
            <p:cNvPr id="195" name="Google Shape;195;p25"/>
            <p:cNvSpPr txBox="1"/>
            <p:nvPr/>
          </p:nvSpPr>
          <p:spPr>
            <a:xfrm>
              <a:off x="6980650" y="2014800"/>
              <a:ext cx="10479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LEDs</a:t>
              </a:r>
              <a:endParaRPr sz="1000">
                <a:latin typeface="Source Sans Pro"/>
                <a:ea typeface="Source Sans Pro"/>
                <a:cs typeface="Source Sans Pro"/>
                <a:sym typeface="Source Sans Pro"/>
              </a:endParaRPr>
            </a:p>
          </p:txBody>
        </p:sp>
        <p:sp>
          <p:nvSpPr>
            <p:cNvPr id="196" name="Google Shape;196;p25"/>
            <p:cNvSpPr txBox="1"/>
            <p:nvPr/>
          </p:nvSpPr>
          <p:spPr>
            <a:xfrm>
              <a:off x="2431600" y="4402700"/>
              <a:ext cx="13809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Wires and Jumpe</a:t>
              </a:r>
              <a:r>
                <a:rPr lang="en" sz="1000">
                  <a:solidFill>
                    <a:srgbClr val="9E846D"/>
                  </a:solidFill>
                  <a:latin typeface="Source Sans Pro"/>
                  <a:ea typeface="Source Sans Pro"/>
                  <a:cs typeface="Source Sans Pro"/>
                  <a:sym typeface="Source Sans Pro"/>
                </a:rPr>
                <a:t>rs</a:t>
              </a:r>
              <a:endParaRPr sz="1000">
                <a:latin typeface="Source Sans Pro"/>
                <a:ea typeface="Source Sans Pro"/>
                <a:cs typeface="Source Sans Pro"/>
                <a:sym typeface="Source Sans Pro"/>
              </a:endParaRPr>
            </a:p>
          </p:txBody>
        </p:sp>
        <p:sp>
          <p:nvSpPr>
            <p:cNvPr id="197" name="Google Shape;197;p25"/>
            <p:cNvSpPr txBox="1"/>
            <p:nvPr/>
          </p:nvSpPr>
          <p:spPr>
            <a:xfrm>
              <a:off x="1983625" y="4043150"/>
              <a:ext cx="10479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PIR</a:t>
              </a:r>
              <a:endParaRPr sz="1000">
                <a:latin typeface="Source Sans Pro"/>
                <a:ea typeface="Source Sans Pro"/>
                <a:cs typeface="Source Sans Pro"/>
                <a:sym typeface="Source Sans Pro"/>
              </a:endParaRPr>
            </a:p>
          </p:txBody>
        </p:sp>
        <p:sp>
          <p:nvSpPr>
            <p:cNvPr id="198" name="Google Shape;198;p25"/>
            <p:cNvSpPr txBox="1"/>
            <p:nvPr/>
          </p:nvSpPr>
          <p:spPr>
            <a:xfrm>
              <a:off x="3031525" y="2838538"/>
              <a:ext cx="10479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Potentiometer</a:t>
              </a:r>
              <a:endParaRPr sz="1000">
                <a:latin typeface="Source Sans Pro"/>
                <a:ea typeface="Source Sans Pro"/>
                <a:cs typeface="Source Sans Pro"/>
                <a:sym typeface="Source Sans Pro"/>
              </a:endParaRPr>
            </a:p>
          </p:txBody>
        </p:sp>
        <p:sp>
          <p:nvSpPr>
            <p:cNvPr id="199" name="Google Shape;199;p25"/>
            <p:cNvSpPr txBox="1"/>
            <p:nvPr/>
          </p:nvSpPr>
          <p:spPr>
            <a:xfrm>
              <a:off x="3233950" y="1539938"/>
              <a:ext cx="10479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Button</a:t>
              </a:r>
              <a:endParaRPr sz="1000">
                <a:latin typeface="Source Sans Pro"/>
                <a:ea typeface="Source Sans Pro"/>
                <a:cs typeface="Source Sans Pro"/>
                <a:sym typeface="Source Sans Pro"/>
              </a:endParaRPr>
            </a:p>
          </p:txBody>
        </p:sp>
        <p:sp>
          <p:nvSpPr>
            <p:cNvPr id="200" name="Google Shape;200;p25"/>
            <p:cNvSpPr txBox="1"/>
            <p:nvPr/>
          </p:nvSpPr>
          <p:spPr>
            <a:xfrm>
              <a:off x="3233950" y="1800038"/>
              <a:ext cx="10479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Light Diode Resistor</a:t>
              </a:r>
              <a:endParaRPr sz="1000">
                <a:latin typeface="Source Sans Pro"/>
                <a:ea typeface="Source Sans Pro"/>
                <a:cs typeface="Source Sans Pro"/>
                <a:sym typeface="Source Sans Pro"/>
              </a:endParaRPr>
            </a:p>
          </p:txBody>
        </p:sp>
        <p:sp>
          <p:nvSpPr>
            <p:cNvPr id="201" name="Google Shape;201;p25"/>
            <p:cNvSpPr txBox="1"/>
            <p:nvPr/>
          </p:nvSpPr>
          <p:spPr>
            <a:xfrm>
              <a:off x="1897675" y="2114938"/>
              <a:ext cx="10479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E846D"/>
                  </a:solidFill>
                  <a:latin typeface="Source Sans Pro"/>
                  <a:ea typeface="Source Sans Pro"/>
                  <a:cs typeface="Source Sans Pro"/>
                  <a:sym typeface="Source Sans Pro"/>
                </a:rPr>
                <a:t>Temperature </a:t>
              </a:r>
              <a:endParaRPr sz="1000">
                <a:latin typeface="Source Sans Pro"/>
                <a:ea typeface="Source Sans Pro"/>
                <a:cs typeface="Source Sans Pro"/>
                <a:sym typeface="Source Sans Pr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26"/>
          <p:cNvSpPr txBox="1"/>
          <p:nvPr>
            <p:ph type="title"/>
          </p:nvPr>
        </p:nvSpPr>
        <p:spPr>
          <a:xfrm>
            <a:off x="160725" y="1852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IDE or Download the IDE  </a:t>
            </a:r>
            <a:endParaRPr/>
          </a:p>
        </p:txBody>
      </p:sp>
      <p:sp>
        <p:nvSpPr>
          <p:cNvPr id="208" name="Google Shape;208;p26"/>
          <p:cNvSpPr txBox="1"/>
          <p:nvPr>
            <p:ph idx="4294967295" type="body"/>
          </p:nvPr>
        </p:nvSpPr>
        <p:spPr>
          <a:xfrm>
            <a:off x="160725" y="1000950"/>
            <a:ext cx="4493700" cy="305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9E846D"/>
              </a:buClr>
              <a:buSzPts val="1600"/>
              <a:buChar char="➔"/>
            </a:pPr>
            <a:r>
              <a:rPr b="1" lang="en" sz="2100">
                <a:solidFill>
                  <a:srgbClr val="9E846D"/>
                </a:solidFill>
              </a:rPr>
              <a:t>Use </a:t>
            </a:r>
            <a:r>
              <a:rPr b="1" lang="en" sz="2100">
                <a:solidFill>
                  <a:srgbClr val="9E846D"/>
                </a:solidFill>
              </a:rPr>
              <a:t> the Web Editor</a:t>
            </a:r>
            <a:r>
              <a:rPr b="1" lang="en" sz="2100">
                <a:solidFill>
                  <a:srgbClr val="9E846D"/>
                </a:solidFill>
              </a:rPr>
              <a:t> or IDE from: </a:t>
            </a:r>
            <a:r>
              <a:rPr b="1" lang="en" u="sng">
                <a:solidFill>
                  <a:schemeClr val="hlink"/>
                </a:solidFill>
                <a:hlinkClick r:id="rId3"/>
              </a:rPr>
              <a:t>https://www.arduino.cc</a:t>
            </a:r>
            <a:endParaRPr b="1">
              <a:solidFill>
                <a:srgbClr val="9E846D"/>
              </a:solidFill>
            </a:endParaRPr>
          </a:p>
          <a:p>
            <a:pPr indent="-342900" lvl="0" marL="457200" rtl="0" algn="l">
              <a:spcBef>
                <a:spcPts val="1200"/>
              </a:spcBef>
              <a:spcAft>
                <a:spcPts val="0"/>
              </a:spcAft>
              <a:buClr>
                <a:srgbClr val="9E846D"/>
              </a:buClr>
              <a:buSzPts val="1800"/>
              <a:buChar char="➔"/>
            </a:pPr>
            <a:r>
              <a:rPr b="1" lang="en">
                <a:solidFill>
                  <a:srgbClr val="9E846D"/>
                </a:solidFill>
              </a:rPr>
              <a:t>First let’s blink</a:t>
            </a:r>
            <a:endParaRPr b="1">
              <a:solidFill>
                <a:srgbClr val="9E846D"/>
              </a:solidFill>
            </a:endParaRPr>
          </a:p>
          <a:p>
            <a:pPr indent="-330200" lvl="0" marL="457200" rtl="0" algn="l">
              <a:spcBef>
                <a:spcPts val="1200"/>
              </a:spcBef>
              <a:spcAft>
                <a:spcPts val="1200"/>
              </a:spcAft>
              <a:buClr>
                <a:srgbClr val="9E846D"/>
              </a:buClr>
              <a:buSzPts val="1600"/>
              <a:buChar char="➔"/>
            </a:pPr>
            <a:r>
              <a:rPr b="1" lang="en">
                <a:solidFill>
                  <a:srgbClr val="9E846D"/>
                </a:solidFill>
              </a:rPr>
              <a:t>Library needed also (next slides)</a:t>
            </a:r>
            <a:endParaRPr b="1">
              <a:solidFill>
                <a:srgbClr val="9E846D"/>
              </a:solidFill>
            </a:endParaRPr>
          </a:p>
        </p:txBody>
      </p:sp>
      <p:pic>
        <p:nvPicPr>
          <p:cNvPr id="209" name="Google Shape;209;p26"/>
          <p:cNvPicPr preferRelativeResize="0"/>
          <p:nvPr/>
        </p:nvPicPr>
        <p:blipFill>
          <a:blip r:embed="rId4">
            <a:alphaModFix/>
          </a:blip>
          <a:stretch>
            <a:fillRect/>
          </a:stretch>
        </p:blipFill>
        <p:spPr>
          <a:xfrm>
            <a:off x="4618649" y="759350"/>
            <a:ext cx="4525348" cy="4145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27"/>
          <p:cNvSpPr txBox="1"/>
          <p:nvPr>
            <p:ph type="title"/>
          </p:nvPr>
        </p:nvSpPr>
        <p:spPr>
          <a:xfrm>
            <a:off x="1628375" y="575950"/>
            <a:ext cx="67950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the Program to the Arduino Board</a:t>
            </a:r>
            <a:endParaRPr/>
          </a:p>
        </p:txBody>
      </p:sp>
      <p:pic>
        <p:nvPicPr>
          <p:cNvPr id="216" name="Google Shape;216;p27"/>
          <p:cNvPicPr preferRelativeResize="0"/>
          <p:nvPr/>
        </p:nvPicPr>
        <p:blipFill rotWithShape="1">
          <a:blip r:embed="rId3">
            <a:alphaModFix/>
          </a:blip>
          <a:srcRect b="15690" l="6115" r="1777" t="8912"/>
          <a:stretch/>
        </p:blipFill>
        <p:spPr>
          <a:xfrm>
            <a:off x="1469275" y="1422575"/>
            <a:ext cx="7034126" cy="3240225"/>
          </a:xfrm>
          <a:prstGeom prst="rect">
            <a:avLst/>
          </a:prstGeom>
          <a:noFill/>
          <a:ln>
            <a:noFill/>
          </a:ln>
        </p:spPr>
      </p:pic>
      <p:sp>
        <p:nvSpPr>
          <p:cNvPr id="217" name="Google Shape;217;p27"/>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18" name="Google Shape;218;p27"/>
          <p:cNvSpPr/>
          <p:nvPr/>
        </p:nvSpPr>
        <p:spPr>
          <a:xfrm>
            <a:off x="6200550" y="1331650"/>
            <a:ext cx="2347500" cy="345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219" name="Google Shape;219;p27"/>
          <p:cNvPicPr preferRelativeResize="0"/>
          <p:nvPr/>
        </p:nvPicPr>
        <p:blipFill>
          <a:blip r:embed="rId4">
            <a:alphaModFix/>
          </a:blip>
          <a:stretch>
            <a:fillRect/>
          </a:stretch>
        </p:blipFill>
        <p:spPr>
          <a:xfrm>
            <a:off x="5755976" y="1609575"/>
            <a:ext cx="3388026" cy="2866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28"/>
          <p:cNvSpPr txBox="1"/>
          <p:nvPr>
            <p:ph type="title"/>
          </p:nvPr>
        </p:nvSpPr>
        <p:spPr>
          <a:xfrm>
            <a:off x="488475" y="2297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Web BLINK test</a:t>
            </a:r>
            <a:endParaRPr/>
          </a:p>
        </p:txBody>
      </p:sp>
      <p:pic>
        <p:nvPicPr>
          <p:cNvPr id="226" name="Google Shape;226;p28"/>
          <p:cNvPicPr preferRelativeResize="0"/>
          <p:nvPr/>
        </p:nvPicPr>
        <p:blipFill>
          <a:blip r:embed="rId3">
            <a:alphaModFix/>
          </a:blip>
          <a:stretch>
            <a:fillRect/>
          </a:stretch>
        </p:blipFill>
        <p:spPr>
          <a:xfrm>
            <a:off x="2072925" y="717225"/>
            <a:ext cx="5097527" cy="431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29"/>
          <p:cNvSpPr txBox="1"/>
          <p:nvPr>
            <p:ph type="title"/>
          </p:nvPr>
        </p:nvSpPr>
        <p:spPr>
          <a:xfrm>
            <a:off x="488475" y="2297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Web and EDUINTRO Library</a:t>
            </a:r>
            <a:endParaRPr/>
          </a:p>
        </p:txBody>
      </p:sp>
      <p:pic>
        <p:nvPicPr>
          <p:cNvPr id="233" name="Google Shape;233;p29"/>
          <p:cNvPicPr preferRelativeResize="0"/>
          <p:nvPr/>
        </p:nvPicPr>
        <p:blipFill>
          <a:blip r:embed="rId3">
            <a:alphaModFix/>
          </a:blip>
          <a:stretch>
            <a:fillRect/>
          </a:stretch>
        </p:blipFill>
        <p:spPr>
          <a:xfrm>
            <a:off x="1654950" y="696875"/>
            <a:ext cx="5207526" cy="4405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0"/>
          <p:cNvPicPr preferRelativeResize="0"/>
          <p:nvPr/>
        </p:nvPicPr>
        <p:blipFill>
          <a:blip r:embed="rId3">
            <a:alphaModFix/>
          </a:blip>
          <a:stretch>
            <a:fillRect/>
          </a:stretch>
        </p:blipFill>
        <p:spPr>
          <a:xfrm>
            <a:off x="3723364" y="442450"/>
            <a:ext cx="5157811" cy="3525851"/>
          </a:xfrm>
          <a:prstGeom prst="rect">
            <a:avLst/>
          </a:prstGeom>
          <a:noFill/>
          <a:ln>
            <a:noFill/>
          </a:ln>
        </p:spPr>
      </p:pic>
      <p:sp>
        <p:nvSpPr>
          <p:cNvPr id="239" name="Google Shape;239;p30"/>
          <p:cNvSpPr txBox="1"/>
          <p:nvPr>
            <p:ph type="title"/>
          </p:nvPr>
        </p:nvSpPr>
        <p:spPr>
          <a:xfrm>
            <a:off x="1174175" y="1431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 MENU</a:t>
            </a:r>
            <a:endParaRPr/>
          </a:p>
        </p:txBody>
      </p:sp>
      <p:sp>
        <p:nvSpPr>
          <p:cNvPr id="240" name="Google Shape;240;p3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30"/>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2" name="Google Shape;242;p30"/>
          <p:cNvSpPr txBox="1"/>
          <p:nvPr>
            <p:ph type="title"/>
          </p:nvPr>
        </p:nvSpPr>
        <p:spPr>
          <a:xfrm>
            <a:off x="1778775" y="1299425"/>
            <a:ext cx="1944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File Menu</a:t>
            </a:r>
            <a:endParaRPr sz="1800">
              <a:highlight>
                <a:srgbClr val="287EC7"/>
              </a:highlight>
            </a:endParaRPr>
          </a:p>
        </p:txBody>
      </p:sp>
      <p:sp>
        <p:nvSpPr>
          <p:cNvPr id="243" name="Google Shape;243;p30"/>
          <p:cNvSpPr txBox="1"/>
          <p:nvPr/>
        </p:nvSpPr>
        <p:spPr>
          <a:xfrm>
            <a:off x="1912425" y="1662350"/>
            <a:ext cx="15177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New, Save, Open, Examples...</a:t>
            </a:r>
            <a:endParaRPr sz="1200">
              <a:latin typeface="Source Sans Pro"/>
              <a:ea typeface="Source Sans Pro"/>
              <a:cs typeface="Source Sans Pro"/>
              <a:sym typeface="Source Sans Pro"/>
            </a:endParaRPr>
          </a:p>
        </p:txBody>
      </p:sp>
      <p:sp>
        <p:nvSpPr>
          <p:cNvPr id="244" name="Google Shape;244;p30"/>
          <p:cNvSpPr txBox="1"/>
          <p:nvPr>
            <p:ph type="title"/>
          </p:nvPr>
        </p:nvSpPr>
        <p:spPr>
          <a:xfrm>
            <a:off x="1628375" y="4083200"/>
            <a:ext cx="1944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Code  Area</a:t>
            </a:r>
            <a:endParaRPr sz="1800">
              <a:highlight>
                <a:srgbClr val="287EC7"/>
              </a:highlight>
            </a:endParaRPr>
          </a:p>
        </p:txBody>
      </p:sp>
      <p:sp>
        <p:nvSpPr>
          <p:cNvPr id="245" name="Google Shape;245;p30"/>
          <p:cNvSpPr txBox="1"/>
          <p:nvPr/>
        </p:nvSpPr>
        <p:spPr>
          <a:xfrm>
            <a:off x="1687125" y="4457425"/>
            <a:ext cx="15177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Cut, Copy, Paste</a:t>
            </a:r>
            <a:endParaRPr sz="1200">
              <a:latin typeface="Source Sans Pro"/>
              <a:ea typeface="Source Sans Pro"/>
              <a:cs typeface="Source Sans Pro"/>
              <a:sym typeface="Source Sans Pro"/>
            </a:endParaRPr>
          </a:p>
        </p:txBody>
      </p:sp>
      <p:sp>
        <p:nvSpPr>
          <p:cNvPr id="246" name="Google Shape;246;p30"/>
          <p:cNvSpPr txBox="1"/>
          <p:nvPr/>
        </p:nvSpPr>
        <p:spPr>
          <a:xfrm>
            <a:off x="1693250" y="3388963"/>
            <a:ext cx="15177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COM-Port Settings, Tools, Board Type...</a:t>
            </a:r>
            <a:endParaRPr sz="1200">
              <a:latin typeface="Source Sans Pro"/>
              <a:ea typeface="Source Sans Pro"/>
              <a:cs typeface="Source Sans Pro"/>
              <a:sym typeface="Source Sans Pro"/>
            </a:endParaRPr>
          </a:p>
        </p:txBody>
      </p:sp>
      <p:sp>
        <p:nvSpPr>
          <p:cNvPr id="247" name="Google Shape;247;p30"/>
          <p:cNvSpPr txBox="1"/>
          <p:nvPr>
            <p:ph type="title"/>
          </p:nvPr>
        </p:nvSpPr>
        <p:spPr>
          <a:xfrm>
            <a:off x="1628375" y="2273525"/>
            <a:ext cx="1944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Verify and Upload</a:t>
            </a:r>
            <a:endParaRPr sz="1800">
              <a:highlight>
                <a:srgbClr val="287EC7"/>
              </a:highlight>
            </a:endParaRPr>
          </a:p>
        </p:txBody>
      </p:sp>
      <p:sp>
        <p:nvSpPr>
          <p:cNvPr id="248" name="Google Shape;248;p30"/>
          <p:cNvSpPr txBox="1"/>
          <p:nvPr/>
        </p:nvSpPr>
        <p:spPr>
          <a:xfrm>
            <a:off x="1687125" y="2647750"/>
            <a:ext cx="15177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Test your code</a:t>
            </a:r>
            <a:br>
              <a:rPr lang="en" sz="1200">
                <a:solidFill>
                  <a:srgbClr val="9E846D"/>
                </a:solidFill>
                <a:latin typeface="Source Sans Pro"/>
                <a:ea typeface="Source Sans Pro"/>
                <a:cs typeface="Source Sans Pro"/>
                <a:sym typeface="Source Sans Pro"/>
              </a:rPr>
            </a:br>
            <a:r>
              <a:rPr lang="en" sz="1200">
                <a:solidFill>
                  <a:srgbClr val="9E846D"/>
                </a:solidFill>
                <a:latin typeface="Source Sans Pro"/>
                <a:ea typeface="Source Sans Pro"/>
                <a:cs typeface="Source Sans Pro"/>
                <a:sym typeface="Source Sans Pro"/>
              </a:rPr>
              <a:t>Upload you code +</a:t>
            </a:r>
            <a:endParaRPr sz="1200">
              <a:solidFill>
                <a:srgbClr val="9E846D"/>
              </a:solidFill>
              <a:latin typeface="Source Sans Pro"/>
              <a:ea typeface="Source Sans Pro"/>
              <a:cs typeface="Source Sans Pro"/>
              <a:sym typeface="Source Sans Pro"/>
            </a:endParaRPr>
          </a:p>
        </p:txBody>
      </p:sp>
      <p:cxnSp>
        <p:nvCxnSpPr>
          <p:cNvPr id="249" name="Google Shape;249;p30"/>
          <p:cNvCxnSpPr/>
          <p:nvPr/>
        </p:nvCxnSpPr>
        <p:spPr>
          <a:xfrm flipH="1" rot="10800000">
            <a:off x="2892325" y="971275"/>
            <a:ext cx="846300" cy="5937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250" name="Google Shape;250;p30"/>
          <p:cNvCxnSpPr/>
          <p:nvPr/>
        </p:nvCxnSpPr>
        <p:spPr>
          <a:xfrm flipH="1" rot="10800000">
            <a:off x="3345150" y="830463"/>
            <a:ext cx="2512500" cy="17181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251" name="Google Shape;251;p30"/>
          <p:cNvCxnSpPr/>
          <p:nvPr/>
        </p:nvCxnSpPr>
        <p:spPr>
          <a:xfrm flipH="1" rot="10800000">
            <a:off x="2955450" y="2947125"/>
            <a:ext cx="2902200" cy="1676400"/>
          </a:xfrm>
          <a:prstGeom prst="straightConnector1">
            <a:avLst/>
          </a:prstGeom>
          <a:noFill/>
          <a:ln cap="flat" cmpd="sng" w="38100">
            <a:solidFill>
              <a:schemeClr val="dk1"/>
            </a:solidFill>
            <a:prstDash val="solid"/>
            <a:round/>
            <a:headEnd len="med" w="med" type="none"/>
            <a:tailEnd len="med" w="med" type="triangle"/>
          </a:ln>
        </p:spPr>
      </p:cxnSp>
      <p:sp>
        <p:nvSpPr>
          <p:cNvPr id="252" name="Google Shape;252;p30"/>
          <p:cNvSpPr/>
          <p:nvPr/>
        </p:nvSpPr>
        <p:spPr>
          <a:xfrm>
            <a:off x="3121750" y="808500"/>
            <a:ext cx="3720730" cy="2813186"/>
          </a:xfrm>
          <a:custGeom>
            <a:rect b="b" l="l" r="r" t="t"/>
            <a:pathLst>
              <a:path extrusionOk="0" h="127164" w="137233">
                <a:moveTo>
                  <a:pt x="0" y="127164"/>
                </a:moveTo>
                <a:cubicBezTo>
                  <a:pt x="24190" y="119908"/>
                  <a:pt x="52703" y="120063"/>
                  <a:pt x="72103" y="103894"/>
                </a:cubicBezTo>
                <a:cubicBezTo>
                  <a:pt x="82106" y="95557"/>
                  <a:pt x="85944" y="81785"/>
                  <a:pt x="91767" y="70137"/>
                </a:cubicBezTo>
                <a:cubicBezTo>
                  <a:pt x="93700" y="66271"/>
                  <a:pt x="93372" y="61136"/>
                  <a:pt x="96356" y="58010"/>
                </a:cubicBezTo>
                <a:cubicBezTo>
                  <a:pt x="104714" y="49254"/>
                  <a:pt x="115069" y="42478"/>
                  <a:pt x="125525" y="36379"/>
                </a:cubicBezTo>
                <a:cubicBezTo>
                  <a:pt x="128662" y="34549"/>
                  <a:pt x="133603" y="35422"/>
                  <a:pt x="135685" y="32447"/>
                </a:cubicBezTo>
                <a:cubicBezTo>
                  <a:pt x="139531" y="26951"/>
                  <a:pt x="134845" y="19002"/>
                  <a:pt x="133391" y="12454"/>
                </a:cubicBezTo>
                <a:cubicBezTo>
                  <a:pt x="132491" y="8401"/>
                  <a:pt x="133391" y="4151"/>
                  <a:pt x="133391" y="0"/>
                </a:cubicBezTo>
              </a:path>
            </a:pathLst>
          </a:custGeom>
          <a:noFill/>
          <a:ln cap="flat" cmpd="sng" w="38100">
            <a:solidFill>
              <a:schemeClr val="dk1"/>
            </a:solidFill>
            <a:prstDash val="solid"/>
            <a:round/>
            <a:headEnd len="med" w="med" type="none"/>
            <a:tailEnd len="med" w="med" type="triangle"/>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1"/>
          <p:cNvPicPr preferRelativeResize="0"/>
          <p:nvPr/>
        </p:nvPicPr>
        <p:blipFill>
          <a:blip r:embed="rId3">
            <a:alphaModFix/>
          </a:blip>
          <a:stretch>
            <a:fillRect/>
          </a:stretch>
        </p:blipFill>
        <p:spPr>
          <a:xfrm>
            <a:off x="4702625" y="707299"/>
            <a:ext cx="4109151" cy="4096424"/>
          </a:xfrm>
          <a:prstGeom prst="rect">
            <a:avLst/>
          </a:prstGeom>
          <a:noFill/>
          <a:ln>
            <a:noFill/>
          </a:ln>
        </p:spPr>
      </p:pic>
      <p:sp>
        <p:nvSpPr>
          <p:cNvPr id="258" name="Google Shape;258;p31"/>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 structure</a:t>
            </a:r>
            <a:endParaRPr/>
          </a:p>
        </p:txBody>
      </p:sp>
      <p:sp>
        <p:nvSpPr>
          <p:cNvPr id="259" name="Google Shape;259;p3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31"/>
          <p:cNvSpPr txBox="1"/>
          <p:nvPr>
            <p:ph type="title"/>
          </p:nvPr>
        </p:nvSpPr>
        <p:spPr>
          <a:xfrm>
            <a:off x="1778775" y="1299425"/>
            <a:ext cx="1944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Declarations</a:t>
            </a:r>
            <a:endParaRPr sz="1800">
              <a:highlight>
                <a:srgbClr val="287EC7"/>
              </a:highlight>
            </a:endParaRPr>
          </a:p>
        </p:txBody>
      </p:sp>
      <p:sp>
        <p:nvSpPr>
          <p:cNvPr id="261" name="Google Shape;261;p31"/>
          <p:cNvSpPr txBox="1"/>
          <p:nvPr/>
        </p:nvSpPr>
        <p:spPr>
          <a:xfrm>
            <a:off x="1393375" y="1662350"/>
            <a:ext cx="25254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Things the program needs to run. These include extra </a:t>
            </a:r>
            <a:r>
              <a:rPr lang="en" sz="1200">
                <a:solidFill>
                  <a:srgbClr val="9E846D"/>
                </a:solidFill>
                <a:latin typeface="Source Sans Pro"/>
                <a:ea typeface="Source Sans Pro"/>
                <a:cs typeface="Source Sans Pro"/>
                <a:sym typeface="Source Sans Pro"/>
              </a:rPr>
              <a:t>libraries</a:t>
            </a:r>
            <a:r>
              <a:rPr lang="en" sz="1200">
                <a:solidFill>
                  <a:srgbClr val="9E846D"/>
                </a:solidFill>
                <a:latin typeface="Source Sans Pro"/>
                <a:ea typeface="Source Sans Pro"/>
                <a:cs typeface="Source Sans Pro"/>
                <a:sym typeface="Source Sans Pro"/>
              </a:rPr>
              <a:t> and global variables and object</a:t>
            </a:r>
            <a:endParaRPr sz="1200">
              <a:latin typeface="Source Sans Pro"/>
              <a:ea typeface="Source Sans Pro"/>
              <a:cs typeface="Source Sans Pro"/>
              <a:sym typeface="Source Sans Pro"/>
            </a:endParaRPr>
          </a:p>
        </p:txBody>
      </p:sp>
      <p:sp>
        <p:nvSpPr>
          <p:cNvPr id="262" name="Google Shape;262;p31"/>
          <p:cNvSpPr txBox="1"/>
          <p:nvPr>
            <p:ph type="title"/>
          </p:nvPr>
        </p:nvSpPr>
        <p:spPr>
          <a:xfrm>
            <a:off x="1645125" y="3557950"/>
            <a:ext cx="1944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Main Loop</a:t>
            </a:r>
            <a:endParaRPr sz="1800">
              <a:highlight>
                <a:srgbClr val="287EC7"/>
              </a:highlight>
            </a:endParaRPr>
          </a:p>
        </p:txBody>
      </p:sp>
      <p:sp>
        <p:nvSpPr>
          <p:cNvPr id="263" name="Google Shape;263;p31"/>
          <p:cNvSpPr txBox="1"/>
          <p:nvPr/>
        </p:nvSpPr>
        <p:spPr>
          <a:xfrm>
            <a:off x="1491075" y="3920875"/>
            <a:ext cx="23793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200">
                <a:solidFill>
                  <a:srgbClr val="9E846D"/>
                </a:solidFill>
                <a:latin typeface="Source Sans Pro"/>
                <a:ea typeface="Source Sans Pro"/>
                <a:cs typeface="Source Sans Pro"/>
                <a:sym typeface="Source Sans Pro"/>
              </a:rPr>
              <a:t>It executes from top to bottom, line by line, and then starts over (looping back).</a:t>
            </a:r>
            <a:endParaRPr sz="1200">
              <a:latin typeface="Source Sans Pro"/>
              <a:ea typeface="Source Sans Pro"/>
              <a:cs typeface="Source Sans Pro"/>
              <a:sym typeface="Source Sans Pro"/>
            </a:endParaRPr>
          </a:p>
        </p:txBody>
      </p:sp>
      <p:sp>
        <p:nvSpPr>
          <p:cNvPr id="264" name="Google Shape;264;p31"/>
          <p:cNvSpPr txBox="1"/>
          <p:nvPr>
            <p:ph type="title"/>
          </p:nvPr>
        </p:nvSpPr>
        <p:spPr>
          <a:xfrm>
            <a:off x="1645125" y="2453088"/>
            <a:ext cx="1944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Set Up</a:t>
            </a:r>
            <a:endParaRPr sz="1800">
              <a:highlight>
                <a:srgbClr val="287EC7"/>
              </a:highlight>
            </a:endParaRPr>
          </a:p>
        </p:txBody>
      </p:sp>
      <p:sp>
        <p:nvSpPr>
          <p:cNvPr id="265" name="Google Shape;265;p31"/>
          <p:cNvSpPr txBox="1"/>
          <p:nvPr/>
        </p:nvSpPr>
        <p:spPr>
          <a:xfrm>
            <a:off x="1441750" y="2816025"/>
            <a:ext cx="24771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Setup the method is used to initiate the board before the code gets executed.</a:t>
            </a:r>
            <a:endParaRPr sz="1200">
              <a:latin typeface="Source Sans Pro"/>
              <a:ea typeface="Source Sans Pro"/>
              <a:cs typeface="Source Sans Pro"/>
              <a:sym typeface="Source Sans Pro"/>
            </a:endParaRPr>
          </a:p>
        </p:txBody>
      </p:sp>
      <p:sp>
        <p:nvSpPr>
          <p:cNvPr id="266" name="Google Shape;266;p31"/>
          <p:cNvSpPr/>
          <p:nvPr/>
        </p:nvSpPr>
        <p:spPr>
          <a:xfrm>
            <a:off x="4829250" y="2523302"/>
            <a:ext cx="2724000" cy="464400"/>
          </a:xfrm>
          <a:prstGeom prst="rect">
            <a:avLst/>
          </a:prstGeom>
          <a:noFill/>
          <a:ln cap="flat" cmpd="sng" w="19050">
            <a:solidFill>
              <a:srgbClr val="287E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 name="Google Shape;267;p31"/>
          <p:cNvCxnSpPr>
            <a:endCxn id="266" idx="1"/>
          </p:cNvCxnSpPr>
          <p:nvPr/>
        </p:nvCxnSpPr>
        <p:spPr>
          <a:xfrm>
            <a:off x="3667350" y="2022302"/>
            <a:ext cx="1161900" cy="733200"/>
          </a:xfrm>
          <a:prstGeom prst="straightConnector1">
            <a:avLst/>
          </a:prstGeom>
          <a:noFill/>
          <a:ln cap="flat" cmpd="sng" w="28575">
            <a:solidFill>
              <a:srgbClr val="287EC7"/>
            </a:solidFill>
            <a:prstDash val="solid"/>
            <a:round/>
            <a:headEnd len="med" w="med" type="none"/>
            <a:tailEnd len="med" w="med" type="none"/>
          </a:ln>
        </p:spPr>
      </p:cxnSp>
      <p:sp>
        <p:nvSpPr>
          <p:cNvPr id="268" name="Google Shape;268;p31"/>
          <p:cNvSpPr/>
          <p:nvPr/>
        </p:nvSpPr>
        <p:spPr>
          <a:xfrm>
            <a:off x="4829250" y="2955375"/>
            <a:ext cx="2724000" cy="393600"/>
          </a:xfrm>
          <a:prstGeom prst="rect">
            <a:avLst/>
          </a:prstGeom>
          <a:noFill/>
          <a:ln cap="flat" cmpd="sng" w="19050">
            <a:solidFill>
              <a:srgbClr val="287E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 name="Google Shape;269;p31"/>
          <p:cNvCxnSpPr>
            <a:endCxn id="268" idx="1"/>
          </p:cNvCxnSpPr>
          <p:nvPr/>
        </p:nvCxnSpPr>
        <p:spPr>
          <a:xfrm>
            <a:off x="3009150" y="2649075"/>
            <a:ext cx="1820100" cy="503100"/>
          </a:xfrm>
          <a:prstGeom prst="straightConnector1">
            <a:avLst/>
          </a:prstGeom>
          <a:noFill/>
          <a:ln cap="flat" cmpd="sng" w="28575">
            <a:solidFill>
              <a:srgbClr val="287EC7"/>
            </a:solidFill>
            <a:prstDash val="solid"/>
            <a:round/>
            <a:headEnd len="med" w="med" type="none"/>
            <a:tailEnd len="med" w="med" type="none"/>
          </a:ln>
        </p:spPr>
      </p:cxnSp>
      <p:sp>
        <p:nvSpPr>
          <p:cNvPr id="270" name="Google Shape;270;p31"/>
          <p:cNvSpPr/>
          <p:nvPr/>
        </p:nvSpPr>
        <p:spPr>
          <a:xfrm>
            <a:off x="4829250" y="3359200"/>
            <a:ext cx="2724000" cy="699900"/>
          </a:xfrm>
          <a:prstGeom prst="rect">
            <a:avLst/>
          </a:prstGeom>
          <a:noFill/>
          <a:ln cap="flat" cmpd="sng" w="19050">
            <a:solidFill>
              <a:srgbClr val="287E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31"/>
          <p:cNvCxnSpPr>
            <a:endCxn id="270" idx="1"/>
          </p:cNvCxnSpPr>
          <p:nvPr/>
        </p:nvCxnSpPr>
        <p:spPr>
          <a:xfrm>
            <a:off x="2944050" y="3683350"/>
            <a:ext cx="1885200" cy="25800"/>
          </a:xfrm>
          <a:prstGeom prst="straightConnector1">
            <a:avLst/>
          </a:prstGeom>
          <a:noFill/>
          <a:ln cap="flat" cmpd="sng" w="28575">
            <a:solidFill>
              <a:srgbClr val="287EC7"/>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idx="1" type="body"/>
          </p:nvPr>
        </p:nvSpPr>
        <p:spPr>
          <a:xfrm>
            <a:off x="1645125" y="1157325"/>
            <a:ext cx="6363900" cy="37350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chemeClr val="dk2"/>
              </a:buClr>
              <a:buSzPts val="1200"/>
              <a:buFont typeface="Lato"/>
              <a:buNone/>
            </a:pPr>
            <a:r>
              <a:rPr b="1" lang="en" sz="1200">
                <a:solidFill>
                  <a:schemeClr val="dk2"/>
                </a:solidFill>
                <a:highlight>
                  <a:schemeClr val="lt1"/>
                </a:highlight>
                <a:latin typeface="Lato"/>
                <a:ea typeface="Lato"/>
                <a:cs typeface="Lato"/>
                <a:sym typeface="Lato"/>
              </a:rPr>
              <a:t>C/C++ Based:</a:t>
            </a:r>
            <a:endParaRPr b="1" sz="1200">
              <a:solidFill>
                <a:schemeClr val="dk2"/>
              </a:solidFill>
              <a:highlight>
                <a:schemeClr val="lt1"/>
              </a:highlight>
              <a:latin typeface="Lato"/>
              <a:ea typeface="Lato"/>
              <a:cs typeface="Lato"/>
              <a:sym typeface="Lato"/>
            </a:endParaRPr>
          </a:p>
          <a:p>
            <a:pPr indent="-304800" lvl="1" marL="914400" rtl="0" algn="l">
              <a:spcBef>
                <a:spcPts val="0"/>
              </a:spcBef>
              <a:spcAft>
                <a:spcPts val="0"/>
              </a:spcAft>
              <a:buClr>
                <a:schemeClr val="dk2"/>
              </a:buClr>
              <a:buSzPts val="1200"/>
              <a:buFont typeface="Lato"/>
              <a:buChar char="●"/>
            </a:pPr>
            <a:r>
              <a:rPr lang="en" sz="1200">
                <a:solidFill>
                  <a:schemeClr val="dk2"/>
                </a:solidFill>
                <a:highlight>
                  <a:schemeClr val="lt1"/>
                </a:highlight>
                <a:latin typeface="Lato"/>
                <a:ea typeface="Lato"/>
                <a:cs typeface="Lato"/>
                <a:sym typeface="Lato"/>
              </a:rPr>
              <a:t>The Arduino programming language is based on C/C++, which means it shares many of the same syntax rules, data types, and operators.</a:t>
            </a:r>
            <a:endParaRPr sz="1200">
              <a:solidFill>
                <a:schemeClr val="dk2"/>
              </a:solidFill>
              <a:highlight>
                <a:schemeClr val="lt1"/>
              </a:highlight>
              <a:latin typeface="Lato"/>
              <a:ea typeface="Lato"/>
              <a:cs typeface="Lato"/>
              <a:sym typeface="Lato"/>
            </a:endParaRPr>
          </a:p>
          <a:p>
            <a:pPr indent="-228600" lvl="0" marL="457200" rtl="0" algn="l">
              <a:spcBef>
                <a:spcPts val="0"/>
              </a:spcBef>
              <a:spcAft>
                <a:spcPts val="0"/>
              </a:spcAft>
              <a:buClr>
                <a:schemeClr val="dk2"/>
              </a:buClr>
              <a:buSzPts val="1200"/>
              <a:buFont typeface="Lato"/>
              <a:buNone/>
            </a:pPr>
            <a:r>
              <a:rPr b="1" lang="en" sz="1200">
                <a:solidFill>
                  <a:schemeClr val="dk2"/>
                </a:solidFill>
                <a:highlight>
                  <a:schemeClr val="lt1"/>
                </a:highlight>
                <a:latin typeface="Lato"/>
                <a:ea typeface="Lato"/>
                <a:cs typeface="Lato"/>
                <a:sym typeface="Lato"/>
              </a:rPr>
              <a:t>Setup and Loop Structure:</a:t>
            </a:r>
            <a:endParaRPr b="1" sz="1200">
              <a:solidFill>
                <a:schemeClr val="dk2"/>
              </a:solidFill>
              <a:highlight>
                <a:schemeClr val="lt1"/>
              </a:highlight>
              <a:latin typeface="Lato"/>
              <a:ea typeface="Lato"/>
              <a:cs typeface="Lato"/>
              <a:sym typeface="Lato"/>
            </a:endParaRPr>
          </a:p>
          <a:p>
            <a:pPr indent="-304800" lvl="1" marL="914400" rtl="0" algn="l">
              <a:spcBef>
                <a:spcPts val="0"/>
              </a:spcBef>
              <a:spcAft>
                <a:spcPts val="0"/>
              </a:spcAft>
              <a:buClr>
                <a:schemeClr val="dk2"/>
              </a:buClr>
              <a:buSzPts val="1200"/>
              <a:buFont typeface="Roboto"/>
              <a:buChar char="●"/>
            </a:pPr>
            <a:r>
              <a:rPr lang="en" sz="1200">
                <a:solidFill>
                  <a:schemeClr val="dk2"/>
                </a:solidFill>
                <a:highlight>
                  <a:schemeClr val="lt1"/>
                </a:highlight>
                <a:latin typeface="Lato"/>
                <a:ea typeface="Lato"/>
                <a:cs typeface="Lato"/>
                <a:sym typeface="Lato"/>
              </a:rPr>
              <a:t>Programs usually contain a </a:t>
            </a:r>
            <a:r>
              <a:rPr lang="en" sz="1050">
                <a:solidFill>
                  <a:schemeClr val="dk2"/>
                </a:solidFill>
                <a:highlight>
                  <a:schemeClr val="lt1"/>
                </a:highlight>
                <a:latin typeface="Lato"/>
                <a:ea typeface="Lato"/>
                <a:cs typeface="Lato"/>
                <a:sym typeface="Lato"/>
              </a:rPr>
              <a:t>void setup()</a:t>
            </a:r>
            <a:r>
              <a:rPr lang="en" sz="1200">
                <a:solidFill>
                  <a:schemeClr val="dk2"/>
                </a:solidFill>
                <a:highlight>
                  <a:schemeClr val="lt1"/>
                </a:highlight>
                <a:latin typeface="Lato"/>
                <a:ea typeface="Lato"/>
                <a:cs typeface="Lato"/>
                <a:sym typeface="Lato"/>
              </a:rPr>
              <a:t> and </a:t>
            </a:r>
            <a:r>
              <a:rPr lang="en" sz="1050">
                <a:solidFill>
                  <a:schemeClr val="dk2"/>
                </a:solidFill>
                <a:highlight>
                  <a:schemeClr val="lt1"/>
                </a:highlight>
                <a:latin typeface="Lato"/>
                <a:ea typeface="Lato"/>
                <a:cs typeface="Lato"/>
                <a:sym typeface="Lato"/>
              </a:rPr>
              <a:t>void loop()</a:t>
            </a:r>
            <a:r>
              <a:rPr lang="en" sz="1200">
                <a:solidFill>
                  <a:schemeClr val="dk2"/>
                </a:solidFill>
                <a:highlight>
                  <a:schemeClr val="lt1"/>
                </a:highlight>
                <a:latin typeface="Lato"/>
                <a:ea typeface="Lato"/>
                <a:cs typeface="Lato"/>
                <a:sym typeface="Lato"/>
              </a:rPr>
              <a:t> function. </a:t>
            </a:r>
            <a:r>
              <a:rPr lang="en" sz="1050">
                <a:solidFill>
                  <a:schemeClr val="dk2"/>
                </a:solidFill>
                <a:highlight>
                  <a:schemeClr val="lt1"/>
                </a:highlight>
                <a:latin typeface="Lato"/>
                <a:ea typeface="Lato"/>
                <a:cs typeface="Lato"/>
                <a:sym typeface="Lato"/>
              </a:rPr>
              <a:t>setup()</a:t>
            </a:r>
            <a:r>
              <a:rPr lang="en" sz="1200">
                <a:solidFill>
                  <a:schemeClr val="dk2"/>
                </a:solidFill>
                <a:highlight>
                  <a:schemeClr val="lt1"/>
                </a:highlight>
                <a:latin typeface="Lato"/>
                <a:ea typeface="Lato"/>
                <a:cs typeface="Lato"/>
                <a:sym typeface="Lato"/>
              </a:rPr>
              <a:t> runs once for initial settings, while </a:t>
            </a:r>
            <a:r>
              <a:rPr lang="en" sz="1050">
                <a:solidFill>
                  <a:schemeClr val="dk2"/>
                </a:solidFill>
                <a:highlight>
                  <a:schemeClr val="lt1"/>
                </a:highlight>
                <a:latin typeface="Lato"/>
                <a:ea typeface="Lato"/>
                <a:cs typeface="Lato"/>
                <a:sym typeface="Lato"/>
              </a:rPr>
              <a:t>loop()</a:t>
            </a:r>
            <a:r>
              <a:rPr lang="en" sz="1200">
                <a:solidFill>
                  <a:schemeClr val="dk2"/>
                </a:solidFill>
                <a:highlight>
                  <a:schemeClr val="lt1"/>
                </a:highlight>
                <a:latin typeface="Lato"/>
                <a:ea typeface="Lato"/>
                <a:cs typeface="Lato"/>
                <a:sym typeface="Lato"/>
              </a:rPr>
              <a:t> runs indefinitely.</a:t>
            </a:r>
            <a:endParaRPr sz="1200">
              <a:solidFill>
                <a:schemeClr val="dk2"/>
              </a:solidFill>
              <a:highlight>
                <a:schemeClr val="lt1"/>
              </a:highlight>
              <a:latin typeface="Lato"/>
              <a:ea typeface="Lato"/>
              <a:cs typeface="Lato"/>
              <a:sym typeface="Lato"/>
            </a:endParaRPr>
          </a:p>
          <a:p>
            <a:pPr indent="-228600" lvl="0" marL="457200" rtl="0" algn="l">
              <a:spcBef>
                <a:spcPts val="0"/>
              </a:spcBef>
              <a:spcAft>
                <a:spcPts val="0"/>
              </a:spcAft>
              <a:buClr>
                <a:schemeClr val="dk2"/>
              </a:buClr>
              <a:buSzPts val="1200"/>
              <a:buFont typeface="Lato"/>
              <a:buNone/>
            </a:pPr>
            <a:r>
              <a:rPr b="1" lang="en" sz="1200">
                <a:solidFill>
                  <a:schemeClr val="dk2"/>
                </a:solidFill>
                <a:highlight>
                  <a:schemeClr val="lt1"/>
                </a:highlight>
                <a:latin typeface="Lato"/>
                <a:ea typeface="Lato"/>
                <a:cs typeface="Lato"/>
                <a:sym typeface="Lato"/>
              </a:rPr>
              <a:t>Case Sensitivity:</a:t>
            </a:r>
            <a:endParaRPr b="1" sz="1200">
              <a:solidFill>
                <a:schemeClr val="dk2"/>
              </a:solidFill>
              <a:highlight>
                <a:schemeClr val="lt1"/>
              </a:highlight>
              <a:latin typeface="Lato"/>
              <a:ea typeface="Lato"/>
              <a:cs typeface="Lato"/>
              <a:sym typeface="Lato"/>
            </a:endParaRPr>
          </a:p>
          <a:p>
            <a:pPr indent="-304800" lvl="1" marL="914400" rtl="0" algn="l">
              <a:spcBef>
                <a:spcPts val="0"/>
              </a:spcBef>
              <a:spcAft>
                <a:spcPts val="0"/>
              </a:spcAft>
              <a:buClr>
                <a:schemeClr val="dk2"/>
              </a:buClr>
              <a:buSzPts val="1200"/>
              <a:buFont typeface="Roboto"/>
              <a:buChar char="●"/>
            </a:pPr>
            <a:r>
              <a:rPr lang="en" sz="1200">
                <a:solidFill>
                  <a:schemeClr val="dk2"/>
                </a:solidFill>
                <a:highlight>
                  <a:schemeClr val="lt1"/>
                </a:highlight>
                <a:latin typeface="Lato"/>
                <a:ea typeface="Lato"/>
                <a:cs typeface="Lato"/>
                <a:sym typeface="Lato"/>
              </a:rPr>
              <a:t>Arduino code is case-sensitive. For instance, </a:t>
            </a:r>
            <a:r>
              <a:rPr lang="en" sz="1050">
                <a:solidFill>
                  <a:schemeClr val="dk2"/>
                </a:solidFill>
                <a:highlight>
                  <a:schemeClr val="lt1"/>
                </a:highlight>
                <a:latin typeface="Lato"/>
                <a:ea typeface="Lato"/>
                <a:cs typeface="Lato"/>
                <a:sym typeface="Lato"/>
              </a:rPr>
              <a:t>Pin</a:t>
            </a:r>
            <a:r>
              <a:rPr lang="en" sz="1200">
                <a:solidFill>
                  <a:schemeClr val="dk2"/>
                </a:solidFill>
                <a:highlight>
                  <a:schemeClr val="lt1"/>
                </a:highlight>
                <a:latin typeface="Lato"/>
                <a:ea typeface="Lato"/>
                <a:cs typeface="Lato"/>
                <a:sym typeface="Lato"/>
              </a:rPr>
              <a:t> and </a:t>
            </a:r>
            <a:r>
              <a:rPr lang="en" sz="1050">
                <a:solidFill>
                  <a:schemeClr val="dk2"/>
                </a:solidFill>
                <a:highlight>
                  <a:schemeClr val="lt1"/>
                </a:highlight>
                <a:latin typeface="Lato"/>
                <a:ea typeface="Lato"/>
                <a:cs typeface="Lato"/>
                <a:sym typeface="Lato"/>
              </a:rPr>
              <a:t>pin</a:t>
            </a:r>
            <a:r>
              <a:rPr lang="en" sz="1200">
                <a:solidFill>
                  <a:schemeClr val="dk2"/>
                </a:solidFill>
                <a:highlight>
                  <a:schemeClr val="lt1"/>
                </a:highlight>
                <a:latin typeface="Lato"/>
                <a:ea typeface="Lato"/>
                <a:cs typeface="Lato"/>
                <a:sym typeface="Lato"/>
              </a:rPr>
              <a:t> would be treated as different variables.</a:t>
            </a:r>
            <a:endParaRPr sz="1200">
              <a:solidFill>
                <a:schemeClr val="dk2"/>
              </a:solidFill>
              <a:highlight>
                <a:schemeClr val="lt1"/>
              </a:highlight>
              <a:latin typeface="Lato"/>
              <a:ea typeface="Lato"/>
              <a:cs typeface="Lato"/>
              <a:sym typeface="Lato"/>
            </a:endParaRPr>
          </a:p>
          <a:p>
            <a:pPr indent="-228600" lvl="0" marL="457200" rtl="0" algn="l">
              <a:spcBef>
                <a:spcPts val="0"/>
              </a:spcBef>
              <a:spcAft>
                <a:spcPts val="0"/>
              </a:spcAft>
              <a:buClr>
                <a:schemeClr val="dk2"/>
              </a:buClr>
              <a:buSzPts val="1200"/>
              <a:buFont typeface="Lato"/>
              <a:buNone/>
            </a:pPr>
            <a:r>
              <a:rPr b="1" lang="en" sz="1200">
                <a:solidFill>
                  <a:schemeClr val="dk2"/>
                </a:solidFill>
                <a:highlight>
                  <a:schemeClr val="lt1"/>
                </a:highlight>
                <a:latin typeface="Lato"/>
                <a:ea typeface="Lato"/>
                <a:cs typeface="Lato"/>
                <a:sym typeface="Lato"/>
              </a:rPr>
              <a:t>Semicolons and Braces:</a:t>
            </a:r>
            <a:endParaRPr b="1" sz="1200">
              <a:solidFill>
                <a:schemeClr val="dk2"/>
              </a:solidFill>
              <a:highlight>
                <a:schemeClr val="lt1"/>
              </a:highlight>
              <a:latin typeface="Lato"/>
              <a:ea typeface="Lato"/>
              <a:cs typeface="Lato"/>
              <a:sym typeface="Lato"/>
            </a:endParaRPr>
          </a:p>
          <a:p>
            <a:pPr indent="-304800" lvl="1" marL="914400" rtl="0" algn="l">
              <a:spcBef>
                <a:spcPts val="0"/>
              </a:spcBef>
              <a:spcAft>
                <a:spcPts val="0"/>
              </a:spcAft>
              <a:buClr>
                <a:schemeClr val="dk2"/>
              </a:buClr>
              <a:buSzPts val="1200"/>
              <a:buFont typeface="Roboto"/>
              <a:buChar char="●"/>
            </a:pPr>
            <a:r>
              <a:rPr lang="en" sz="1200">
                <a:solidFill>
                  <a:schemeClr val="dk2"/>
                </a:solidFill>
                <a:highlight>
                  <a:schemeClr val="lt1"/>
                </a:highlight>
                <a:latin typeface="Lato"/>
                <a:ea typeface="Lato"/>
                <a:cs typeface="Lato"/>
                <a:sym typeface="Lato"/>
              </a:rPr>
              <a:t>Statements must be terminated with semicolons, and code blocks are encapsulated within curly braces </a:t>
            </a:r>
            <a:r>
              <a:rPr lang="en" sz="1050">
                <a:solidFill>
                  <a:schemeClr val="dk2"/>
                </a:solidFill>
                <a:highlight>
                  <a:schemeClr val="lt1"/>
                </a:highlight>
                <a:latin typeface="Lato"/>
                <a:ea typeface="Lato"/>
                <a:cs typeface="Lato"/>
                <a:sym typeface="Lato"/>
              </a:rPr>
              <a:t>{}</a:t>
            </a:r>
            <a:r>
              <a:rPr lang="en" sz="1200">
                <a:solidFill>
                  <a:schemeClr val="dk2"/>
                </a:solidFill>
                <a:highlight>
                  <a:schemeClr val="lt1"/>
                </a:highlight>
                <a:latin typeface="Lato"/>
                <a:ea typeface="Lato"/>
                <a:cs typeface="Lato"/>
                <a:sym typeface="Lato"/>
              </a:rPr>
              <a:t>.</a:t>
            </a:r>
            <a:endParaRPr sz="1200">
              <a:solidFill>
                <a:schemeClr val="dk2"/>
              </a:solidFill>
              <a:highlight>
                <a:schemeClr val="lt1"/>
              </a:highlight>
              <a:latin typeface="Lato"/>
              <a:ea typeface="Lato"/>
              <a:cs typeface="Lato"/>
              <a:sym typeface="Lato"/>
            </a:endParaRPr>
          </a:p>
          <a:p>
            <a:pPr indent="-228600" lvl="0" marL="457200" rtl="0" algn="l">
              <a:spcBef>
                <a:spcPts val="0"/>
              </a:spcBef>
              <a:spcAft>
                <a:spcPts val="0"/>
              </a:spcAft>
              <a:buClr>
                <a:schemeClr val="dk2"/>
              </a:buClr>
              <a:buSzPts val="1200"/>
              <a:buFont typeface="Lato"/>
              <a:buNone/>
            </a:pPr>
            <a:r>
              <a:rPr b="1" lang="en" sz="1200">
                <a:solidFill>
                  <a:schemeClr val="dk2"/>
                </a:solidFill>
                <a:highlight>
                  <a:schemeClr val="lt1"/>
                </a:highlight>
                <a:latin typeface="Lato"/>
                <a:ea typeface="Lato"/>
                <a:cs typeface="Lato"/>
                <a:sym typeface="Lato"/>
              </a:rPr>
              <a:t>Comments and Whitespace:</a:t>
            </a:r>
            <a:endParaRPr b="1" sz="1200">
              <a:solidFill>
                <a:schemeClr val="dk2"/>
              </a:solidFill>
              <a:highlight>
                <a:schemeClr val="lt1"/>
              </a:highlight>
              <a:latin typeface="Lato"/>
              <a:ea typeface="Lato"/>
              <a:cs typeface="Lato"/>
              <a:sym typeface="Lato"/>
            </a:endParaRPr>
          </a:p>
          <a:p>
            <a:pPr indent="-304800" lvl="1" marL="914400" rtl="0" algn="l">
              <a:spcBef>
                <a:spcPts val="0"/>
              </a:spcBef>
              <a:spcAft>
                <a:spcPts val="0"/>
              </a:spcAft>
              <a:buClr>
                <a:schemeClr val="dk2"/>
              </a:buClr>
              <a:buSzPts val="1200"/>
              <a:buFont typeface="Roboto"/>
              <a:buChar char="●"/>
            </a:pPr>
            <a:r>
              <a:rPr lang="en" sz="1200">
                <a:solidFill>
                  <a:schemeClr val="dk2"/>
                </a:solidFill>
                <a:highlight>
                  <a:schemeClr val="lt1"/>
                </a:highlight>
                <a:latin typeface="Lato"/>
                <a:ea typeface="Lato"/>
                <a:cs typeface="Lato"/>
                <a:sym typeface="Lato"/>
              </a:rPr>
              <a:t>Comments can be made with </a:t>
            </a:r>
            <a:r>
              <a:rPr lang="en" sz="1050">
                <a:solidFill>
                  <a:schemeClr val="dk2"/>
                </a:solidFill>
                <a:highlight>
                  <a:schemeClr val="lt1"/>
                </a:highlight>
                <a:latin typeface="Lato"/>
                <a:ea typeface="Lato"/>
                <a:cs typeface="Lato"/>
                <a:sym typeface="Lato"/>
              </a:rPr>
              <a:t>//</a:t>
            </a:r>
            <a:r>
              <a:rPr lang="en" sz="1200">
                <a:solidFill>
                  <a:schemeClr val="dk2"/>
                </a:solidFill>
                <a:highlight>
                  <a:schemeClr val="lt1"/>
                </a:highlight>
                <a:latin typeface="Lato"/>
                <a:ea typeface="Lato"/>
                <a:cs typeface="Lato"/>
                <a:sym typeface="Lato"/>
              </a:rPr>
              <a:t> for single-line comments or </a:t>
            </a:r>
            <a:r>
              <a:rPr lang="en" sz="1050">
                <a:solidFill>
                  <a:schemeClr val="dk2"/>
                </a:solidFill>
                <a:highlight>
                  <a:schemeClr val="lt1"/>
                </a:highlight>
                <a:latin typeface="Lato"/>
                <a:ea typeface="Lato"/>
                <a:cs typeface="Lato"/>
                <a:sym typeface="Lato"/>
              </a:rPr>
              <a:t>/* */</a:t>
            </a:r>
            <a:r>
              <a:rPr lang="en" sz="1200">
                <a:solidFill>
                  <a:schemeClr val="dk2"/>
                </a:solidFill>
                <a:highlight>
                  <a:schemeClr val="lt1"/>
                </a:highlight>
                <a:latin typeface="Lato"/>
                <a:ea typeface="Lato"/>
                <a:cs typeface="Lato"/>
                <a:sym typeface="Lato"/>
              </a:rPr>
              <a:t> for multi-line comments. Whitespace is mostly ignored by the compiler but is useful for readability.</a:t>
            </a:r>
            <a:endParaRPr sz="1200">
              <a:solidFill>
                <a:schemeClr val="dk2"/>
              </a:solidFill>
              <a:highlight>
                <a:schemeClr val="lt1"/>
              </a:highlight>
              <a:latin typeface="Lato"/>
              <a:ea typeface="Lato"/>
              <a:cs typeface="Lato"/>
              <a:sym typeface="Lato"/>
            </a:endParaRPr>
          </a:p>
          <a:p>
            <a:pPr indent="0" lvl="0" marL="0" rtl="0" algn="l">
              <a:spcBef>
                <a:spcPts val="1500"/>
              </a:spcBef>
              <a:spcAft>
                <a:spcPts val="1600"/>
              </a:spcAft>
              <a:buNone/>
            </a:pPr>
            <a:r>
              <a:t/>
            </a:r>
            <a:endParaRPr sz="1600"/>
          </a:p>
        </p:txBody>
      </p:sp>
      <p:sp>
        <p:nvSpPr>
          <p:cNvPr id="277" name="Google Shape;277;p32"/>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8" name="Google Shape;278;p3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32"/>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bit about the  Arduino Language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3"/>
          <p:cNvPicPr preferRelativeResize="0"/>
          <p:nvPr/>
        </p:nvPicPr>
        <p:blipFill>
          <a:blip r:embed="rId3">
            <a:alphaModFix/>
          </a:blip>
          <a:stretch>
            <a:fillRect/>
          </a:stretch>
        </p:blipFill>
        <p:spPr>
          <a:xfrm>
            <a:off x="5071315" y="707311"/>
            <a:ext cx="3740459" cy="3728876"/>
          </a:xfrm>
          <a:prstGeom prst="rect">
            <a:avLst/>
          </a:prstGeom>
          <a:noFill/>
          <a:ln>
            <a:noFill/>
          </a:ln>
        </p:spPr>
      </p:pic>
      <p:sp>
        <p:nvSpPr>
          <p:cNvPr id="285" name="Google Shape;285;p33"/>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Structure</a:t>
            </a:r>
            <a:endParaRPr/>
          </a:p>
        </p:txBody>
      </p:sp>
      <p:sp>
        <p:nvSpPr>
          <p:cNvPr id="286" name="Google Shape;286;p3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33"/>
          <p:cNvSpPr txBox="1"/>
          <p:nvPr>
            <p:ph type="title"/>
          </p:nvPr>
        </p:nvSpPr>
        <p:spPr>
          <a:xfrm>
            <a:off x="2232325" y="1258075"/>
            <a:ext cx="26220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Includes  &amp; Variables  </a:t>
            </a:r>
            <a:endParaRPr sz="1800">
              <a:highlight>
                <a:srgbClr val="287EC7"/>
              </a:highlight>
            </a:endParaRPr>
          </a:p>
        </p:txBody>
      </p:sp>
      <p:sp>
        <p:nvSpPr>
          <p:cNvPr id="288" name="Google Shape;288;p33"/>
          <p:cNvSpPr txBox="1"/>
          <p:nvPr/>
        </p:nvSpPr>
        <p:spPr>
          <a:xfrm>
            <a:off x="1328425" y="1663800"/>
            <a:ext cx="3308400" cy="2688600"/>
          </a:xfrm>
          <a:prstGeom prst="rect">
            <a:avLst/>
          </a:prstGeom>
          <a:solidFill>
            <a:srgbClr val="287EC7"/>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#Include</a:t>
            </a:r>
            <a:r>
              <a:rPr lang="en" sz="1000">
                <a:solidFill>
                  <a:srgbClr val="FFFFFF"/>
                </a:solidFill>
                <a:latin typeface="Source Sans Pro"/>
                <a:ea typeface="Source Sans Pro"/>
                <a:cs typeface="Source Sans Pro"/>
                <a:sym typeface="Source Sans Pro"/>
              </a:rPr>
              <a:t> is used to include outside libraries in your sketch. This gives the programmer access to a large group of extra C libraries (groups of pre-made functions). We will use the </a:t>
            </a:r>
            <a:r>
              <a:rPr b="1" lang="en" sz="1000">
                <a:solidFill>
                  <a:srgbClr val="FFFFFF"/>
                </a:solidFill>
                <a:latin typeface="Source Sans Pro"/>
                <a:ea typeface="Source Sans Pro"/>
                <a:cs typeface="Source Sans Pro"/>
                <a:sym typeface="Source Sans Pro"/>
              </a:rPr>
              <a:t>EDUINTRO </a:t>
            </a:r>
            <a:r>
              <a:rPr lang="en" sz="1000">
                <a:solidFill>
                  <a:srgbClr val="FFFFFF"/>
                </a:solidFill>
                <a:latin typeface="Source Sans Pro"/>
                <a:ea typeface="Source Sans Pro"/>
                <a:cs typeface="Source Sans Pro"/>
                <a:sym typeface="Source Sans Pro"/>
              </a:rPr>
              <a:t>Library this week</a:t>
            </a:r>
            <a:endParaRPr sz="10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000">
                <a:solidFill>
                  <a:srgbClr val="FFFFFF"/>
                </a:solidFill>
                <a:latin typeface="Source Sans Pro"/>
                <a:ea typeface="Source Sans Pro"/>
                <a:cs typeface="Source Sans Pro"/>
                <a:sym typeface="Source Sans Pro"/>
              </a:rPr>
              <a:t>Variables are </a:t>
            </a:r>
            <a:r>
              <a:rPr b="1" lang="en" sz="1000">
                <a:solidFill>
                  <a:srgbClr val="FFFFFF"/>
                </a:solidFill>
                <a:latin typeface="Source Sans Pro"/>
                <a:ea typeface="Source Sans Pro"/>
                <a:cs typeface="Source Sans Pro"/>
                <a:sym typeface="Source Sans Pro"/>
              </a:rPr>
              <a:t>containers for values</a:t>
            </a:r>
            <a:r>
              <a:rPr lang="en" sz="1000">
                <a:solidFill>
                  <a:srgbClr val="FFFFFF"/>
                </a:solidFill>
                <a:latin typeface="Source Sans Pro"/>
                <a:ea typeface="Source Sans Pro"/>
                <a:cs typeface="Source Sans Pro"/>
                <a:sym typeface="Source Sans Pro"/>
              </a:rPr>
              <a:t>.</a:t>
            </a:r>
            <a:endParaRPr sz="10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000">
                <a:solidFill>
                  <a:srgbClr val="FFFFFF"/>
                </a:solidFill>
                <a:latin typeface="Source Sans Pro"/>
                <a:ea typeface="Source Sans Pro"/>
                <a:cs typeface="Source Sans Pro"/>
                <a:sym typeface="Source Sans Pro"/>
              </a:rPr>
              <a:t>You can give a variable any name you like.</a:t>
            </a:r>
            <a:endParaRPr sz="10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000">
                <a:solidFill>
                  <a:srgbClr val="FFFFFF"/>
                </a:solidFill>
                <a:latin typeface="Source Sans Pro"/>
                <a:ea typeface="Source Sans Pro"/>
                <a:cs typeface="Source Sans Pro"/>
                <a:sym typeface="Source Sans Pro"/>
              </a:rPr>
              <a:t>The </a:t>
            </a:r>
            <a:r>
              <a:rPr b="1" lang="en" sz="1000">
                <a:solidFill>
                  <a:srgbClr val="FFFFFF"/>
                </a:solidFill>
                <a:latin typeface="Source Sans Pro"/>
                <a:ea typeface="Source Sans Pro"/>
                <a:cs typeface="Source Sans Pro"/>
                <a:sym typeface="Source Sans Pro"/>
              </a:rPr>
              <a:t>value</a:t>
            </a:r>
            <a:r>
              <a:rPr lang="en" sz="1000">
                <a:solidFill>
                  <a:srgbClr val="FFFFFF"/>
                </a:solidFill>
                <a:latin typeface="Source Sans Pro"/>
                <a:ea typeface="Source Sans Pro"/>
                <a:cs typeface="Source Sans Pro"/>
                <a:sym typeface="Source Sans Pro"/>
              </a:rPr>
              <a:t> of a variable can be changed and used dynamically as many times as you like.</a:t>
            </a:r>
            <a:endParaRPr sz="1000">
              <a:solidFill>
                <a:srgbClr val="FFFFFF"/>
              </a:solidFill>
              <a:latin typeface="Source Sans Pro"/>
              <a:ea typeface="Source Sans Pro"/>
              <a:cs typeface="Source Sans Pro"/>
              <a:sym typeface="Source Sans Pro"/>
            </a:endParaRPr>
          </a:p>
        </p:txBody>
      </p:sp>
      <p:sp>
        <p:nvSpPr>
          <p:cNvPr id="289" name="Google Shape;289;p33"/>
          <p:cNvSpPr/>
          <p:nvPr/>
        </p:nvSpPr>
        <p:spPr>
          <a:xfrm>
            <a:off x="5226125" y="2374952"/>
            <a:ext cx="2724000" cy="464400"/>
          </a:xfrm>
          <a:prstGeom prst="rect">
            <a:avLst/>
          </a:prstGeom>
          <a:noFill/>
          <a:ln cap="flat" cmpd="sng" w="38100">
            <a:solidFill>
              <a:srgbClr val="287E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33"/>
          <p:cNvCxnSpPr>
            <a:endCxn id="289" idx="1"/>
          </p:cNvCxnSpPr>
          <p:nvPr/>
        </p:nvCxnSpPr>
        <p:spPr>
          <a:xfrm flipH="1" rot="10800000">
            <a:off x="4878725" y="2607152"/>
            <a:ext cx="347400" cy="801900"/>
          </a:xfrm>
          <a:prstGeom prst="straightConnector1">
            <a:avLst/>
          </a:prstGeom>
          <a:noFill/>
          <a:ln cap="flat" cmpd="sng" w="28575">
            <a:solidFill>
              <a:srgbClr val="287EC7"/>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7E22"/>
        </a:solidFill>
      </p:bgPr>
    </p:bg>
    <p:spTree>
      <p:nvGrpSpPr>
        <p:cNvPr id="90" name="Shape 90"/>
        <p:cNvGrpSpPr/>
        <p:nvPr/>
      </p:nvGrpSpPr>
      <p:grpSpPr>
        <a:xfrm>
          <a:off x="0" y="0"/>
          <a:ext cx="0" cy="0"/>
          <a:chOff x="0" y="0"/>
          <a:chExt cx="0" cy="0"/>
        </a:xfrm>
      </p:grpSpPr>
      <p:sp>
        <p:nvSpPr>
          <p:cNvPr id="91" name="Google Shape;91;p1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Source Sans Pro"/>
                <a:ea typeface="Source Sans Pro"/>
                <a:cs typeface="Source Sans Pro"/>
                <a:sym typeface="Source Sans Pro"/>
              </a:rPr>
              <a:t>Sketching with Electronics</a:t>
            </a:r>
            <a:endParaRPr sz="3600">
              <a:latin typeface="Source Sans Pro"/>
              <a:ea typeface="Source Sans Pro"/>
              <a:cs typeface="Source Sans Pro"/>
              <a:sym typeface="Source Sans Pro"/>
            </a:endParaRPr>
          </a:p>
          <a:p>
            <a:pPr indent="0" lvl="0" marL="0" rtl="0" algn="l">
              <a:spcBef>
                <a:spcPts val="0"/>
              </a:spcBef>
              <a:spcAft>
                <a:spcPts val="0"/>
              </a:spcAft>
              <a:buNone/>
            </a:pPr>
            <a:r>
              <a:rPr lang="en" sz="3600">
                <a:latin typeface="Source Sans Pro"/>
                <a:ea typeface="Source Sans Pro"/>
                <a:cs typeface="Source Sans Pro"/>
                <a:sym typeface="Source Sans Pro"/>
              </a:rPr>
              <a:t>Arduino: Open Source Imagination</a:t>
            </a:r>
            <a:r>
              <a:rPr lang="en" sz="3600">
                <a:solidFill>
                  <a:srgbClr val="FFFFFF"/>
                </a:solidFill>
                <a:latin typeface="Source Sans Pro"/>
                <a:ea typeface="Source Sans Pro"/>
                <a:cs typeface="Source Sans Pro"/>
                <a:sym typeface="Source Sans Pro"/>
              </a:rPr>
              <a:t> </a:t>
            </a:r>
            <a:endParaRPr b="0"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 </a:t>
            </a:r>
            <a:endParaRPr sz="3600">
              <a:solidFill>
                <a:srgbClr val="FFFFFF"/>
              </a:solidFill>
              <a:latin typeface="Source Sans Pro"/>
              <a:ea typeface="Source Sans Pro"/>
              <a:cs typeface="Source Sans Pro"/>
              <a:sym typeface="Source Sans Pro"/>
            </a:endParaRPr>
          </a:p>
        </p:txBody>
      </p:sp>
      <p:sp>
        <p:nvSpPr>
          <p:cNvPr id="92" name="Google Shape;92;p16"/>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Daniel Spikol DIKU HCC</a:t>
            </a:r>
            <a:endParaRPr/>
          </a:p>
          <a:p>
            <a:pPr indent="0" lvl="0" marL="0" rtl="0" algn="l">
              <a:spcBef>
                <a:spcPts val="0"/>
              </a:spcBef>
              <a:spcAft>
                <a:spcPts val="0"/>
              </a:spcAft>
              <a:buNone/>
            </a:pPr>
            <a:r>
              <a:rPr lang="en" sz="1200"/>
              <a:t>Anders, Casper, Christian,  Jeppe, Laufey, Nanna, Nicolaj, and Sofie</a:t>
            </a:r>
            <a:endParaRPr sz="1200"/>
          </a:p>
          <a:p>
            <a:pPr indent="0" lvl="0" marL="0" rtl="0" algn="l">
              <a:spcBef>
                <a:spcPts val="0"/>
              </a:spcBef>
              <a:spcAft>
                <a:spcPts val="0"/>
              </a:spcAft>
              <a:buNone/>
            </a:pPr>
            <a:r>
              <a:t/>
            </a:r>
            <a:endParaRPr sz="1400"/>
          </a:p>
        </p:txBody>
      </p:sp>
      <p:sp>
        <p:nvSpPr>
          <p:cNvPr id="93" name="Google Shape;93;p1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6"/>
          <p:cNvSpPr txBox="1"/>
          <p:nvPr/>
        </p:nvSpPr>
        <p:spPr>
          <a:xfrm>
            <a:off x="2924025" y="4721825"/>
            <a:ext cx="59514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3F3F3"/>
                </a:solidFill>
                <a:latin typeface="Source Sans Pro"/>
                <a:ea typeface="Source Sans Pro"/>
                <a:cs typeface="Source Sans Pro"/>
                <a:sym typeface="Source Sans Pro"/>
              </a:rPr>
              <a:t>Studiestart 2023 Arduino Hack</a:t>
            </a:r>
            <a:endParaRPr sz="1000">
              <a:solidFill>
                <a:srgbClr val="F3F3F3"/>
              </a:solidFill>
              <a:latin typeface="Source Sans Pro"/>
              <a:ea typeface="Source Sans Pro"/>
              <a:cs typeface="Source Sans Pro"/>
              <a:sym typeface="Source Sans Pro"/>
            </a:endParaRPr>
          </a:p>
        </p:txBody>
      </p:sp>
      <p:pic>
        <p:nvPicPr>
          <p:cNvPr id="95" name="Google Shape;95;p16"/>
          <p:cNvPicPr preferRelativeResize="0"/>
          <p:nvPr/>
        </p:nvPicPr>
        <p:blipFill>
          <a:blip r:embed="rId3">
            <a:alphaModFix/>
          </a:blip>
          <a:stretch>
            <a:fillRect/>
          </a:stretch>
        </p:blipFill>
        <p:spPr>
          <a:xfrm>
            <a:off x="6624925" y="2699901"/>
            <a:ext cx="1840626" cy="2318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4"/>
          <p:cNvPicPr preferRelativeResize="0"/>
          <p:nvPr/>
        </p:nvPicPr>
        <p:blipFill>
          <a:blip r:embed="rId3">
            <a:alphaModFix/>
          </a:blip>
          <a:stretch>
            <a:fillRect/>
          </a:stretch>
        </p:blipFill>
        <p:spPr>
          <a:xfrm>
            <a:off x="5071315" y="707311"/>
            <a:ext cx="3740459" cy="3728876"/>
          </a:xfrm>
          <a:prstGeom prst="rect">
            <a:avLst/>
          </a:prstGeom>
          <a:noFill/>
          <a:ln>
            <a:noFill/>
          </a:ln>
        </p:spPr>
      </p:pic>
      <p:sp>
        <p:nvSpPr>
          <p:cNvPr id="296" name="Google Shape;296;p34"/>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Structure</a:t>
            </a:r>
            <a:endParaRPr/>
          </a:p>
        </p:txBody>
      </p:sp>
      <p:sp>
        <p:nvSpPr>
          <p:cNvPr id="297" name="Google Shape;297;p3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34"/>
          <p:cNvSpPr txBox="1"/>
          <p:nvPr>
            <p:ph type="title"/>
          </p:nvPr>
        </p:nvSpPr>
        <p:spPr>
          <a:xfrm>
            <a:off x="2232325" y="1258075"/>
            <a:ext cx="26220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The Setup  Method</a:t>
            </a:r>
            <a:endParaRPr sz="1800">
              <a:highlight>
                <a:srgbClr val="287EC7"/>
              </a:highlight>
            </a:endParaRPr>
          </a:p>
        </p:txBody>
      </p:sp>
      <p:sp>
        <p:nvSpPr>
          <p:cNvPr id="299" name="Google Shape;299;p34"/>
          <p:cNvSpPr txBox="1"/>
          <p:nvPr/>
        </p:nvSpPr>
        <p:spPr>
          <a:xfrm>
            <a:off x="1484925" y="1687975"/>
            <a:ext cx="3308400" cy="2688600"/>
          </a:xfrm>
          <a:prstGeom prst="rect">
            <a:avLst/>
          </a:prstGeom>
          <a:solidFill>
            <a:srgbClr val="287EC7"/>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Source Sans Pro"/>
                <a:ea typeface="Source Sans Pro"/>
                <a:cs typeface="Source Sans Pro"/>
                <a:sym typeface="Source Sans Pro"/>
              </a:rPr>
              <a:t>Setup the method </a:t>
            </a:r>
            <a:r>
              <a:rPr lang="en" sz="1200">
                <a:solidFill>
                  <a:srgbClr val="FFFFFF"/>
                </a:solidFill>
                <a:latin typeface="Source Sans Pro"/>
                <a:ea typeface="Source Sans Pro"/>
                <a:cs typeface="Source Sans Pro"/>
                <a:sym typeface="Source Sans Pro"/>
              </a:rPr>
              <a:t>is used to initiate the board before the code gets executed.</a:t>
            </a:r>
            <a:endParaRPr sz="12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br>
              <a:rPr lang="en" sz="1200">
                <a:solidFill>
                  <a:srgbClr val="FFFFFF"/>
                </a:solidFill>
                <a:latin typeface="Source Sans Pro"/>
                <a:ea typeface="Source Sans Pro"/>
                <a:cs typeface="Source Sans Pro"/>
                <a:sym typeface="Source Sans Pro"/>
              </a:rPr>
            </a:br>
            <a:r>
              <a:rPr lang="en" sz="1200">
                <a:solidFill>
                  <a:srgbClr val="FFFFFF"/>
                </a:solidFill>
                <a:latin typeface="Source Sans Pro"/>
                <a:ea typeface="Source Sans Pro"/>
                <a:cs typeface="Source Sans Pro"/>
                <a:sym typeface="Source Sans Pro"/>
              </a:rPr>
              <a:t>This code runs only once when the reset button has been pressed.</a:t>
            </a:r>
            <a:endParaRPr sz="12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br>
              <a:rPr lang="en" sz="1200">
                <a:solidFill>
                  <a:srgbClr val="FFFFFF"/>
                </a:solidFill>
                <a:latin typeface="Source Sans Pro"/>
                <a:ea typeface="Source Sans Pro"/>
                <a:cs typeface="Source Sans Pro"/>
                <a:sym typeface="Source Sans Pro"/>
              </a:rPr>
            </a:br>
            <a:r>
              <a:rPr lang="en" sz="1200">
                <a:solidFill>
                  <a:srgbClr val="FFFFFF"/>
                </a:solidFill>
                <a:latin typeface="Source Sans Pro"/>
                <a:ea typeface="Source Sans Pro"/>
                <a:cs typeface="Source Sans Pro"/>
                <a:sym typeface="Source Sans Pro"/>
              </a:rPr>
              <a:t>It defines if pins should be used </a:t>
            </a:r>
            <a:r>
              <a:rPr b="1" lang="en" sz="1200">
                <a:solidFill>
                  <a:srgbClr val="FFFFFF"/>
                </a:solidFill>
                <a:latin typeface="Source Sans Pro"/>
                <a:ea typeface="Source Sans Pro"/>
                <a:cs typeface="Source Sans Pro"/>
                <a:sym typeface="Source Sans Pro"/>
              </a:rPr>
              <a:t>as inputs or outputs, whether serial communication</a:t>
            </a:r>
            <a:r>
              <a:rPr lang="en" sz="1200">
                <a:solidFill>
                  <a:srgbClr val="FFFFFF"/>
                </a:solidFill>
                <a:latin typeface="Source Sans Pro"/>
                <a:ea typeface="Source Sans Pro"/>
                <a:cs typeface="Source Sans Pro"/>
                <a:sym typeface="Source Sans Pro"/>
              </a:rPr>
              <a:t> is going to be used, etc.</a:t>
            </a:r>
            <a:br>
              <a:rPr lang="en" sz="1200">
                <a:solidFill>
                  <a:srgbClr val="FFFFFF"/>
                </a:solidFill>
                <a:latin typeface="Source Sans Pro"/>
                <a:ea typeface="Source Sans Pro"/>
                <a:cs typeface="Source Sans Pro"/>
                <a:sym typeface="Source Sans Pro"/>
              </a:rPr>
            </a:br>
            <a:endParaRPr sz="1000">
              <a:solidFill>
                <a:srgbClr val="FFFFFF"/>
              </a:solidFill>
              <a:latin typeface="Source Sans Pro"/>
              <a:ea typeface="Source Sans Pro"/>
              <a:cs typeface="Source Sans Pro"/>
              <a:sym typeface="Source Sans Pro"/>
            </a:endParaRPr>
          </a:p>
        </p:txBody>
      </p:sp>
      <p:sp>
        <p:nvSpPr>
          <p:cNvPr id="300" name="Google Shape;300;p34"/>
          <p:cNvSpPr/>
          <p:nvPr/>
        </p:nvSpPr>
        <p:spPr>
          <a:xfrm>
            <a:off x="5151500" y="2583100"/>
            <a:ext cx="2622000" cy="493800"/>
          </a:xfrm>
          <a:prstGeom prst="rect">
            <a:avLst/>
          </a:prstGeom>
          <a:noFill/>
          <a:ln cap="flat" cmpd="sng" w="19050">
            <a:solidFill>
              <a:srgbClr val="287E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34"/>
          <p:cNvCxnSpPr>
            <a:endCxn id="300" idx="1"/>
          </p:cNvCxnSpPr>
          <p:nvPr/>
        </p:nvCxnSpPr>
        <p:spPr>
          <a:xfrm flipH="1" rot="10800000">
            <a:off x="4804100" y="2830000"/>
            <a:ext cx="347400" cy="801900"/>
          </a:xfrm>
          <a:prstGeom prst="straightConnector1">
            <a:avLst/>
          </a:prstGeom>
          <a:noFill/>
          <a:ln cap="flat" cmpd="sng" w="28575">
            <a:solidFill>
              <a:srgbClr val="287EC7"/>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5"/>
          <p:cNvPicPr preferRelativeResize="0"/>
          <p:nvPr/>
        </p:nvPicPr>
        <p:blipFill>
          <a:blip r:embed="rId3">
            <a:alphaModFix/>
          </a:blip>
          <a:stretch>
            <a:fillRect/>
          </a:stretch>
        </p:blipFill>
        <p:spPr>
          <a:xfrm>
            <a:off x="5071315" y="707311"/>
            <a:ext cx="3740459" cy="3728876"/>
          </a:xfrm>
          <a:prstGeom prst="rect">
            <a:avLst/>
          </a:prstGeom>
          <a:noFill/>
          <a:ln>
            <a:noFill/>
          </a:ln>
        </p:spPr>
      </p:pic>
      <p:sp>
        <p:nvSpPr>
          <p:cNvPr id="307" name="Google Shape;307;p35"/>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Structure</a:t>
            </a:r>
            <a:endParaRPr/>
          </a:p>
        </p:txBody>
      </p:sp>
      <p:sp>
        <p:nvSpPr>
          <p:cNvPr id="308" name="Google Shape;308;p3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35"/>
          <p:cNvSpPr txBox="1"/>
          <p:nvPr>
            <p:ph type="title"/>
          </p:nvPr>
        </p:nvSpPr>
        <p:spPr>
          <a:xfrm>
            <a:off x="2232325" y="1258075"/>
            <a:ext cx="26220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The Program Loop</a:t>
            </a:r>
            <a:endParaRPr sz="1800">
              <a:highlight>
                <a:srgbClr val="287EC7"/>
              </a:highlight>
            </a:endParaRPr>
          </a:p>
        </p:txBody>
      </p:sp>
      <p:sp>
        <p:nvSpPr>
          <p:cNvPr id="310" name="Google Shape;310;p35"/>
          <p:cNvSpPr txBox="1"/>
          <p:nvPr/>
        </p:nvSpPr>
        <p:spPr>
          <a:xfrm>
            <a:off x="1484925" y="1687975"/>
            <a:ext cx="3308400" cy="1898400"/>
          </a:xfrm>
          <a:prstGeom prst="rect">
            <a:avLst/>
          </a:prstGeom>
          <a:solidFill>
            <a:srgbClr val="287EC7"/>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Source Sans Pro"/>
                <a:ea typeface="Source Sans Pro"/>
                <a:cs typeface="Source Sans Pro"/>
                <a:sym typeface="Source Sans Pro"/>
              </a:rPr>
              <a:t>The loop is where the action is!</a:t>
            </a:r>
            <a:endParaRPr sz="12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200">
                <a:solidFill>
                  <a:srgbClr val="FFFFFF"/>
                </a:solidFill>
                <a:latin typeface="Source Sans Pro"/>
                <a:ea typeface="Source Sans Pro"/>
                <a:cs typeface="Source Sans Pro"/>
                <a:sym typeface="Source Sans Pro"/>
              </a:rPr>
              <a:t>This is where you write your program</a:t>
            </a:r>
            <a:endParaRPr sz="12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200">
                <a:solidFill>
                  <a:srgbClr val="FFFFFF"/>
                </a:solidFill>
                <a:latin typeface="Source Sans Pro"/>
                <a:ea typeface="Source Sans Pro"/>
                <a:cs typeface="Source Sans Pro"/>
                <a:sym typeface="Source Sans Pro"/>
              </a:rPr>
              <a:t>It executes from </a:t>
            </a:r>
            <a:r>
              <a:rPr b="1" lang="en" sz="1200">
                <a:solidFill>
                  <a:srgbClr val="FFFFFF"/>
                </a:solidFill>
                <a:latin typeface="Source Sans Pro"/>
                <a:ea typeface="Source Sans Pro"/>
                <a:cs typeface="Source Sans Pro"/>
                <a:sym typeface="Source Sans Pro"/>
              </a:rPr>
              <a:t>top to bottom</a:t>
            </a:r>
            <a:r>
              <a:rPr lang="en" sz="1200">
                <a:solidFill>
                  <a:srgbClr val="FFFFFF"/>
                </a:solidFill>
                <a:latin typeface="Source Sans Pro"/>
                <a:ea typeface="Source Sans Pro"/>
                <a:cs typeface="Source Sans Pro"/>
                <a:sym typeface="Source Sans Pro"/>
              </a:rPr>
              <a:t>, line by line, and then starts over (</a:t>
            </a:r>
            <a:r>
              <a:rPr b="1" lang="en" sz="1200">
                <a:solidFill>
                  <a:srgbClr val="FFFFFF"/>
                </a:solidFill>
                <a:latin typeface="Source Sans Pro"/>
                <a:ea typeface="Source Sans Pro"/>
                <a:cs typeface="Source Sans Pro"/>
                <a:sym typeface="Source Sans Pro"/>
              </a:rPr>
              <a:t>looping back</a:t>
            </a:r>
            <a:r>
              <a:rPr lang="en" sz="1200">
                <a:solidFill>
                  <a:srgbClr val="FFFFFF"/>
                </a:solidFill>
                <a:latin typeface="Source Sans Pro"/>
                <a:ea typeface="Source Sans Pro"/>
                <a:cs typeface="Source Sans Pro"/>
                <a:sym typeface="Source Sans Pro"/>
              </a:rPr>
              <a:t>).</a:t>
            </a:r>
            <a:endParaRPr sz="12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t/>
            </a:r>
            <a:endParaRPr sz="12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t/>
            </a:r>
            <a:endParaRPr sz="12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t/>
            </a:r>
            <a:endParaRPr sz="1200">
              <a:solidFill>
                <a:srgbClr val="FFFFFF"/>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sz="1000">
              <a:solidFill>
                <a:srgbClr val="FFFFFF"/>
              </a:solidFill>
              <a:latin typeface="Source Sans Pro"/>
              <a:ea typeface="Source Sans Pro"/>
              <a:cs typeface="Source Sans Pro"/>
              <a:sym typeface="Source Sans Pro"/>
            </a:endParaRPr>
          </a:p>
        </p:txBody>
      </p:sp>
      <p:sp>
        <p:nvSpPr>
          <p:cNvPr id="311" name="Google Shape;311;p35"/>
          <p:cNvSpPr/>
          <p:nvPr/>
        </p:nvSpPr>
        <p:spPr>
          <a:xfrm>
            <a:off x="5129400" y="3123175"/>
            <a:ext cx="2622000" cy="728100"/>
          </a:xfrm>
          <a:prstGeom prst="rect">
            <a:avLst/>
          </a:prstGeom>
          <a:noFill/>
          <a:ln cap="flat" cmpd="sng" w="38100">
            <a:solidFill>
              <a:srgbClr val="287E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35"/>
          <p:cNvCxnSpPr>
            <a:stCxn id="310" idx="3"/>
            <a:endCxn id="311" idx="1"/>
          </p:cNvCxnSpPr>
          <p:nvPr/>
        </p:nvCxnSpPr>
        <p:spPr>
          <a:xfrm>
            <a:off x="4793325" y="2637175"/>
            <a:ext cx="336000" cy="850200"/>
          </a:xfrm>
          <a:prstGeom prst="straightConnector1">
            <a:avLst/>
          </a:prstGeom>
          <a:noFill/>
          <a:ln cap="flat" cmpd="sng" w="28575">
            <a:solidFill>
              <a:srgbClr val="287EC7"/>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6"/>
          <p:cNvPicPr preferRelativeResize="0"/>
          <p:nvPr/>
        </p:nvPicPr>
        <p:blipFill>
          <a:blip r:embed="rId3">
            <a:alphaModFix/>
          </a:blip>
          <a:stretch>
            <a:fillRect/>
          </a:stretch>
        </p:blipFill>
        <p:spPr>
          <a:xfrm>
            <a:off x="4774814" y="0"/>
            <a:ext cx="4186335" cy="5143500"/>
          </a:xfrm>
          <a:prstGeom prst="rect">
            <a:avLst/>
          </a:prstGeom>
          <a:noFill/>
          <a:ln>
            <a:noFill/>
          </a:ln>
        </p:spPr>
      </p:pic>
      <p:sp>
        <p:nvSpPr>
          <p:cNvPr id="318" name="Google Shape;318;p36"/>
          <p:cNvSpPr txBox="1"/>
          <p:nvPr>
            <p:ph idx="1" type="body"/>
          </p:nvPr>
        </p:nvSpPr>
        <p:spPr>
          <a:xfrm>
            <a:off x="17309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9" name="Google Shape;319;p3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36"/>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look and CHANGE BLINK</a:t>
            </a:r>
            <a:endParaRPr/>
          </a:p>
        </p:txBody>
      </p:sp>
      <p:sp>
        <p:nvSpPr>
          <p:cNvPr id="321" name="Google Shape;321;p36"/>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cxnSp>
        <p:nvCxnSpPr>
          <p:cNvPr id="322" name="Google Shape;322;p36"/>
          <p:cNvCxnSpPr/>
          <p:nvPr/>
        </p:nvCxnSpPr>
        <p:spPr>
          <a:xfrm flipH="1" rot="10800000">
            <a:off x="767300" y="4267125"/>
            <a:ext cx="2257500" cy="9600"/>
          </a:xfrm>
          <a:prstGeom prst="straightConnector1">
            <a:avLst/>
          </a:prstGeom>
          <a:noFill/>
          <a:ln cap="flat" cmpd="sng" w="28575">
            <a:solidFill>
              <a:srgbClr val="DA5B4A"/>
            </a:solidFill>
            <a:prstDash val="solid"/>
            <a:round/>
            <a:headEnd len="med" w="med" type="none"/>
            <a:tailEnd len="med" w="med" type="triangle"/>
          </a:ln>
        </p:spPr>
      </p:cxnSp>
      <p:sp>
        <p:nvSpPr>
          <p:cNvPr id="323" name="Google Shape;323;p36"/>
          <p:cNvSpPr/>
          <p:nvPr/>
        </p:nvSpPr>
        <p:spPr>
          <a:xfrm>
            <a:off x="4855050" y="2382750"/>
            <a:ext cx="2866200" cy="248700"/>
          </a:xfrm>
          <a:prstGeom prst="rect">
            <a:avLst/>
          </a:prstGeom>
          <a:noFill/>
          <a:ln cap="flat" cmpd="sng" w="38100">
            <a:solidFill>
              <a:srgbClr val="287E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txBox="1"/>
          <p:nvPr/>
        </p:nvSpPr>
        <p:spPr>
          <a:xfrm>
            <a:off x="351075" y="4411700"/>
            <a:ext cx="4849800" cy="56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EDUINTRO Examples BLINK</a:t>
            </a:r>
            <a:endParaRPr sz="2400">
              <a:solidFill>
                <a:srgbClr val="444444"/>
              </a:solidFill>
              <a:latin typeface="Cambria"/>
              <a:ea typeface="Cambria"/>
              <a:cs typeface="Cambria"/>
              <a:sym typeface="Cambria"/>
            </a:endParaRPr>
          </a:p>
          <a:p>
            <a:pPr indent="0" lvl="0" marL="0" rtl="0" algn="l">
              <a:spcBef>
                <a:spcPts val="0"/>
              </a:spcBef>
              <a:spcAft>
                <a:spcPts val="0"/>
              </a:spcAft>
              <a:buNone/>
            </a:pPr>
            <a:r>
              <a:t/>
            </a:r>
            <a:endParaRPr sz="2400">
              <a:solidFill>
                <a:srgbClr val="444444"/>
              </a:solidFill>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0" name="Google Shape;330;p3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chemeClr val="lt1"/>
                </a:solidFill>
              </a:rPr>
              <a:t>‹#›</a:t>
            </a:fld>
            <a:endParaRPr>
              <a:solidFill>
                <a:schemeClr val="lt1"/>
              </a:solidFill>
            </a:endParaRPr>
          </a:p>
        </p:txBody>
      </p:sp>
      <p:sp>
        <p:nvSpPr>
          <p:cNvPr id="331" name="Google Shape;331;p37"/>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add an Output - LED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Breadboards</a:t>
            </a:r>
            <a:endParaRPr/>
          </a:p>
        </p:txBody>
      </p:sp>
      <p:sp>
        <p:nvSpPr>
          <p:cNvPr id="337" name="Google Shape;337;p38"/>
          <p:cNvSpPr txBox="1"/>
          <p:nvPr>
            <p:ph idx="1" type="body"/>
          </p:nvPr>
        </p:nvSpPr>
        <p:spPr>
          <a:xfrm>
            <a:off x="1638237"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8" name="Google Shape;338;p3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38"/>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Image taken from booklet by M. Banzi et al.</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pic>
        <p:nvPicPr>
          <p:cNvPr id="340" name="Google Shape;340;p38"/>
          <p:cNvPicPr preferRelativeResize="0"/>
          <p:nvPr/>
        </p:nvPicPr>
        <p:blipFill>
          <a:blip r:embed="rId3">
            <a:alphaModFix/>
          </a:blip>
          <a:stretch>
            <a:fillRect/>
          </a:stretch>
        </p:blipFill>
        <p:spPr>
          <a:xfrm>
            <a:off x="3334723" y="1293423"/>
            <a:ext cx="5194451" cy="3287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Breadboards</a:t>
            </a:r>
            <a:endParaRPr/>
          </a:p>
        </p:txBody>
      </p:sp>
      <p:sp>
        <p:nvSpPr>
          <p:cNvPr id="346" name="Google Shape;346;p3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39"/>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8" name="Google Shape;348;p39"/>
          <p:cNvPicPr preferRelativeResize="0"/>
          <p:nvPr/>
        </p:nvPicPr>
        <p:blipFill>
          <a:blip r:embed="rId3">
            <a:alphaModFix/>
          </a:blip>
          <a:stretch>
            <a:fillRect/>
          </a:stretch>
        </p:blipFill>
        <p:spPr>
          <a:xfrm>
            <a:off x="6522575" y="1552925"/>
            <a:ext cx="2621425" cy="3059850"/>
          </a:xfrm>
          <a:prstGeom prst="rect">
            <a:avLst/>
          </a:prstGeom>
          <a:noFill/>
          <a:ln>
            <a:noFill/>
          </a:ln>
        </p:spPr>
      </p:pic>
      <p:pic>
        <p:nvPicPr>
          <p:cNvPr id="349" name="Google Shape;349;p39"/>
          <p:cNvPicPr preferRelativeResize="0"/>
          <p:nvPr/>
        </p:nvPicPr>
        <p:blipFill>
          <a:blip r:embed="rId4">
            <a:alphaModFix/>
          </a:blip>
          <a:stretch>
            <a:fillRect/>
          </a:stretch>
        </p:blipFill>
        <p:spPr>
          <a:xfrm>
            <a:off x="4508950" y="1602488"/>
            <a:ext cx="2220270" cy="3146659"/>
          </a:xfrm>
          <a:prstGeom prst="rect">
            <a:avLst/>
          </a:prstGeom>
          <a:noFill/>
          <a:ln>
            <a:noFill/>
          </a:ln>
        </p:spPr>
      </p:pic>
      <p:pic>
        <p:nvPicPr>
          <p:cNvPr id="350" name="Google Shape;350;p39"/>
          <p:cNvPicPr preferRelativeResize="0"/>
          <p:nvPr/>
        </p:nvPicPr>
        <p:blipFill>
          <a:blip r:embed="rId5">
            <a:alphaModFix/>
          </a:blip>
          <a:stretch>
            <a:fillRect/>
          </a:stretch>
        </p:blipFill>
        <p:spPr>
          <a:xfrm>
            <a:off x="1015700" y="1991500"/>
            <a:ext cx="3286600" cy="236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0"/>
          <p:cNvPicPr preferRelativeResize="0"/>
          <p:nvPr/>
        </p:nvPicPr>
        <p:blipFill rotWithShape="1">
          <a:blip r:embed="rId3">
            <a:alphaModFix/>
          </a:blip>
          <a:srcRect b="0" l="4178" r="4178" t="0"/>
          <a:stretch/>
        </p:blipFill>
        <p:spPr>
          <a:xfrm>
            <a:off x="85000" y="759375"/>
            <a:ext cx="7570701" cy="3525400"/>
          </a:xfrm>
          <a:prstGeom prst="rect">
            <a:avLst/>
          </a:prstGeom>
          <a:noFill/>
          <a:ln>
            <a:noFill/>
          </a:ln>
        </p:spPr>
      </p:pic>
      <p:sp>
        <p:nvSpPr>
          <p:cNvPr id="356" name="Google Shape;356;p4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39C12"/>
                </a:solidFill>
              </a:rPr>
              <a:t>‹#›</a:t>
            </a:fld>
            <a:endParaRPr>
              <a:solidFill>
                <a:srgbClr val="F39C12"/>
              </a:solidFill>
            </a:endParaRPr>
          </a:p>
        </p:txBody>
      </p:sp>
      <p:sp>
        <p:nvSpPr>
          <p:cNvPr id="357" name="Google Shape;357;p40"/>
          <p:cNvSpPr txBox="1"/>
          <p:nvPr/>
        </p:nvSpPr>
        <p:spPr>
          <a:xfrm>
            <a:off x="653000" y="4228125"/>
            <a:ext cx="48498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EDUINTRO Examples BLINK</a:t>
            </a:r>
            <a:endParaRPr sz="2400">
              <a:solidFill>
                <a:srgbClr val="444444"/>
              </a:solidFill>
              <a:latin typeface="Cambria"/>
              <a:ea typeface="Cambria"/>
              <a:cs typeface="Cambria"/>
              <a:sym typeface="Cambria"/>
            </a:endParaRPr>
          </a:p>
          <a:p>
            <a:pPr indent="0" lvl="0" marL="0" rtl="0" algn="l">
              <a:spcBef>
                <a:spcPts val="0"/>
              </a:spcBef>
              <a:spcAft>
                <a:spcPts val="0"/>
              </a:spcAft>
              <a:buNone/>
            </a:pPr>
            <a:r>
              <a:t/>
            </a:r>
            <a:endParaRPr sz="2400">
              <a:solidFill>
                <a:srgbClr val="444444"/>
              </a:solidFill>
              <a:latin typeface="Cambria"/>
              <a:ea typeface="Cambria"/>
              <a:cs typeface="Cambria"/>
              <a:sym typeface="Cambria"/>
            </a:endParaRPr>
          </a:p>
        </p:txBody>
      </p:sp>
      <p:sp>
        <p:nvSpPr>
          <p:cNvPr id="358" name="Google Shape;358;p40"/>
          <p:cNvSpPr txBox="1"/>
          <p:nvPr>
            <p:ph type="title"/>
          </p:nvPr>
        </p:nvSpPr>
        <p:spPr>
          <a:xfrm>
            <a:off x="1175050" y="711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 up the  LED</a:t>
            </a:r>
            <a:endParaRPr/>
          </a:p>
        </p:txBody>
      </p:sp>
      <p:sp>
        <p:nvSpPr>
          <p:cNvPr id="359" name="Google Shape;359;p40"/>
          <p:cNvSpPr txBox="1"/>
          <p:nvPr/>
        </p:nvSpPr>
        <p:spPr>
          <a:xfrm>
            <a:off x="7780994" y="3465296"/>
            <a:ext cx="1275000" cy="5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Long side of LED is +positive</a:t>
            </a:r>
            <a:endParaRPr/>
          </a:p>
        </p:txBody>
      </p:sp>
      <p:pic>
        <p:nvPicPr>
          <p:cNvPr id="360" name="Google Shape;360;p40"/>
          <p:cNvPicPr preferRelativeResize="0"/>
          <p:nvPr/>
        </p:nvPicPr>
        <p:blipFill>
          <a:blip r:embed="rId4">
            <a:alphaModFix/>
          </a:blip>
          <a:stretch>
            <a:fillRect/>
          </a:stretch>
        </p:blipFill>
        <p:spPr>
          <a:xfrm>
            <a:off x="7747374" y="759376"/>
            <a:ext cx="1342325" cy="26683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1"/>
          <p:cNvPicPr preferRelativeResize="0"/>
          <p:nvPr/>
        </p:nvPicPr>
        <p:blipFill>
          <a:blip r:embed="rId3">
            <a:alphaModFix/>
          </a:blip>
          <a:stretch>
            <a:fillRect/>
          </a:stretch>
        </p:blipFill>
        <p:spPr>
          <a:xfrm>
            <a:off x="4774814" y="0"/>
            <a:ext cx="4186335" cy="5143500"/>
          </a:xfrm>
          <a:prstGeom prst="rect">
            <a:avLst/>
          </a:prstGeom>
          <a:noFill/>
          <a:ln>
            <a:noFill/>
          </a:ln>
        </p:spPr>
      </p:pic>
      <p:sp>
        <p:nvSpPr>
          <p:cNvPr id="366" name="Google Shape;366;p41"/>
          <p:cNvSpPr txBox="1"/>
          <p:nvPr>
            <p:ph idx="1" type="body"/>
          </p:nvPr>
        </p:nvSpPr>
        <p:spPr>
          <a:xfrm>
            <a:off x="17309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7" name="Google Shape;367;p4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41"/>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look and CHANGE BLINK</a:t>
            </a:r>
            <a:endParaRPr/>
          </a:p>
        </p:txBody>
      </p:sp>
      <p:sp>
        <p:nvSpPr>
          <p:cNvPr id="369" name="Google Shape;369;p41"/>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cxnSp>
        <p:nvCxnSpPr>
          <p:cNvPr id="370" name="Google Shape;370;p41"/>
          <p:cNvCxnSpPr/>
          <p:nvPr/>
        </p:nvCxnSpPr>
        <p:spPr>
          <a:xfrm flipH="1" rot="10800000">
            <a:off x="767300" y="4267125"/>
            <a:ext cx="2257500" cy="9600"/>
          </a:xfrm>
          <a:prstGeom prst="straightConnector1">
            <a:avLst/>
          </a:prstGeom>
          <a:noFill/>
          <a:ln cap="flat" cmpd="sng" w="28575">
            <a:solidFill>
              <a:srgbClr val="DA5B4A"/>
            </a:solidFill>
            <a:prstDash val="solid"/>
            <a:round/>
            <a:headEnd len="med" w="med" type="none"/>
            <a:tailEnd len="med" w="med" type="triangle"/>
          </a:ln>
        </p:spPr>
      </p:cxnSp>
      <p:sp>
        <p:nvSpPr>
          <p:cNvPr id="371" name="Google Shape;371;p41"/>
          <p:cNvSpPr/>
          <p:nvPr/>
        </p:nvSpPr>
        <p:spPr>
          <a:xfrm>
            <a:off x="4855050" y="2382750"/>
            <a:ext cx="2866200" cy="248700"/>
          </a:xfrm>
          <a:prstGeom prst="rect">
            <a:avLst/>
          </a:prstGeom>
          <a:noFill/>
          <a:ln cap="flat" cmpd="sng" w="38100">
            <a:solidFill>
              <a:srgbClr val="287E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txBox="1"/>
          <p:nvPr/>
        </p:nvSpPr>
        <p:spPr>
          <a:xfrm>
            <a:off x="351075" y="4411700"/>
            <a:ext cx="4849800" cy="56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EDUINTRO Examples BLINK</a:t>
            </a:r>
            <a:endParaRPr sz="2400">
              <a:solidFill>
                <a:srgbClr val="444444"/>
              </a:solidFill>
              <a:latin typeface="Cambria"/>
              <a:ea typeface="Cambria"/>
              <a:cs typeface="Cambria"/>
              <a:sym typeface="Cambria"/>
            </a:endParaRPr>
          </a:p>
          <a:p>
            <a:pPr indent="0" lvl="0" marL="0" rtl="0" algn="l">
              <a:spcBef>
                <a:spcPts val="0"/>
              </a:spcBef>
              <a:spcAft>
                <a:spcPts val="0"/>
              </a:spcAft>
              <a:buNone/>
            </a:pPr>
            <a:r>
              <a:t/>
            </a:r>
            <a:endParaRPr sz="2400">
              <a:solidFill>
                <a:srgbClr val="444444"/>
              </a:solidFill>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Resistors </a:t>
            </a:r>
            <a:endParaRPr/>
          </a:p>
        </p:txBody>
      </p:sp>
      <p:sp>
        <p:nvSpPr>
          <p:cNvPr id="378" name="Google Shape;378;p4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42"/>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0" name="Google Shape;380;p42"/>
          <p:cNvPicPr preferRelativeResize="0"/>
          <p:nvPr/>
        </p:nvPicPr>
        <p:blipFill>
          <a:blip r:embed="rId3">
            <a:alphaModFix/>
          </a:blip>
          <a:stretch>
            <a:fillRect/>
          </a:stretch>
        </p:blipFill>
        <p:spPr>
          <a:xfrm>
            <a:off x="1890773" y="1259698"/>
            <a:ext cx="5677650" cy="3196150"/>
          </a:xfrm>
          <a:prstGeom prst="rect">
            <a:avLst/>
          </a:prstGeom>
          <a:noFill/>
          <a:ln>
            <a:noFill/>
          </a:ln>
        </p:spPr>
      </p:pic>
      <p:pic>
        <p:nvPicPr>
          <p:cNvPr id="381" name="Google Shape;381;p42"/>
          <p:cNvPicPr preferRelativeResize="0"/>
          <p:nvPr/>
        </p:nvPicPr>
        <p:blipFill>
          <a:blip r:embed="rId4">
            <a:alphaModFix/>
          </a:blip>
          <a:stretch>
            <a:fillRect/>
          </a:stretch>
        </p:blipFill>
        <p:spPr>
          <a:xfrm>
            <a:off x="4938725" y="2534175"/>
            <a:ext cx="1548175" cy="1366725"/>
          </a:xfrm>
          <a:prstGeom prst="rect">
            <a:avLst/>
          </a:prstGeom>
          <a:noFill/>
          <a:ln>
            <a:noFill/>
          </a:ln>
        </p:spPr>
      </p:pic>
      <p:pic>
        <p:nvPicPr>
          <p:cNvPr id="382" name="Google Shape;382;p42"/>
          <p:cNvPicPr preferRelativeResize="0"/>
          <p:nvPr/>
        </p:nvPicPr>
        <p:blipFill>
          <a:blip r:embed="rId5">
            <a:alphaModFix/>
          </a:blip>
          <a:stretch>
            <a:fillRect/>
          </a:stretch>
        </p:blipFill>
        <p:spPr>
          <a:xfrm>
            <a:off x="3229475" y="2534176"/>
            <a:ext cx="1412825" cy="1416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43"/>
          <p:cNvSpPr txBox="1"/>
          <p:nvPr/>
        </p:nvSpPr>
        <p:spPr>
          <a:xfrm>
            <a:off x="183688" y="4216725"/>
            <a:ext cx="15291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Long side of LED is +positive</a:t>
            </a:r>
            <a:endParaRPr/>
          </a:p>
        </p:txBody>
      </p:sp>
      <p:sp>
        <p:nvSpPr>
          <p:cNvPr id="389" name="Google Shape;389;p43"/>
          <p:cNvSpPr txBox="1"/>
          <p:nvPr/>
        </p:nvSpPr>
        <p:spPr>
          <a:xfrm>
            <a:off x="2147100" y="4378625"/>
            <a:ext cx="48498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Code EDUINTRO Button</a:t>
            </a:r>
            <a:endParaRPr sz="2400">
              <a:latin typeface="Cambria"/>
              <a:ea typeface="Cambria"/>
              <a:cs typeface="Cambria"/>
              <a:sym typeface="Cambria"/>
            </a:endParaRPr>
          </a:p>
          <a:p>
            <a:pPr indent="0" lvl="0" marL="0" rtl="0" algn="l">
              <a:spcBef>
                <a:spcPts val="0"/>
              </a:spcBef>
              <a:spcAft>
                <a:spcPts val="0"/>
              </a:spcAft>
              <a:buNone/>
            </a:pPr>
            <a:r>
              <a:t/>
            </a:r>
            <a:endParaRPr sz="2400">
              <a:solidFill>
                <a:srgbClr val="444444"/>
              </a:solidFill>
              <a:latin typeface="Cambria"/>
              <a:ea typeface="Cambria"/>
              <a:cs typeface="Cambria"/>
              <a:sym typeface="Cambria"/>
            </a:endParaRPr>
          </a:p>
        </p:txBody>
      </p:sp>
      <p:sp>
        <p:nvSpPr>
          <p:cNvPr id="390" name="Google Shape;390;p43"/>
          <p:cNvSpPr txBox="1"/>
          <p:nvPr>
            <p:ph type="title"/>
          </p:nvPr>
        </p:nvSpPr>
        <p:spPr>
          <a:xfrm>
            <a:off x="1175050" y="711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add Button for the LED</a:t>
            </a:r>
            <a:endParaRPr/>
          </a:p>
        </p:txBody>
      </p:sp>
      <p:pic>
        <p:nvPicPr>
          <p:cNvPr id="391" name="Google Shape;391;p43"/>
          <p:cNvPicPr preferRelativeResize="0"/>
          <p:nvPr/>
        </p:nvPicPr>
        <p:blipFill>
          <a:blip r:embed="rId3">
            <a:alphaModFix/>
          </a:blip>
          <a:stretch>
            <a:fillRect/>
          </a:stretch>
        </p:blipFill>
        <p:spPr>
          <a:xfrm>
            <a:off x="2043649" y="858925"/>
            <a:ext cx="6947952" cy="3456525"/>
          </a:xfrm>
          <a:prstGeom prst="rect">
            <a:avLst/>
          </a:prstGeom>
          <a:noFill/>
          <a:ln>
            <a:noFill/>
          </a:ln>
        </p:spPr>
      </p:pic>
      <p:pic>
        <p:nvPicPr>
          <p:cNvPr id="392" name="Google Shape;392;p43"/>
          <p:cNvPicPr preferRelativeResize="0"/>
          <p:nvPr/>
        </p:nvPicPr>
        <p:blipFill>
          <a:blip r:embed="rId4">
            <a:alphaModFix/>
          </a:blip>
          <a:stretch>
            <a:fillRect/>
          </a:stretch>
        </p:blipFill>
        <p:spPr>
          <a:xfrm>
            <a:off x="143371" y="971796"/>
            <a:ext cx="1609725" cy="319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40F"/>
        </a:solidFill>
      </p:bgPr>
    </p:bg>
    <p:spTree>
      <p:nvGrpSpPr>
        <p:cNvPr id="99" name="Shape 99"/>
        <p:cNvGrpSpPr/>
        <p:nvPr/>
      </p:nvGrpSpPr>
      <p:grpSpPr>
        <a:xfrm>
          <a:off x="0" y="0"/>
          <a:ext cx="0" cy="0"/>
          <a:chOff x="0" y="0"/>
          <a:chExt cx="0" cy="0"/>
        </a:xfrm>
      </p:grpSpPr>
      <p:sp>
        <p:nvSpPr>
          <p:cNvPr id="100" name="Google Shape;100;p17"/>
          <p:cNvSpPr txBox="1"/>
          <p:nvPr>
            <p:ph type="ctrTitle"/>
          </p:nvPr>
        </p:nvSpPr>
        <p:spPr>
          <a:xfrm>
            <a:off x="2371725" y="630225"/>
            <a:ext cx="4185600" cy="7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SLIDES: https://bit.ly/3TplF4D</a:t>
            </a:r>
            <a:endParaRPr sz="2100"/>
          </a:p>
        </p:txBody>
      </p:sp>
      <p:sp>
        <p:nvSpPr>
          <p:cNvPr id="101" name="Google Shape;101;p17"/>
          <p:cNvSpPr txBox="1"/>
          <p:nvPr>
            <p:ph idx="1" type="subTitle"/>
          </p:nvPr>
        </p:nvSpPr>
        <p:spPr>
          <a:xfrm>
            <a:off x="4602113" y="4422325"/>
            <a:ext cx="1546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These slides</a:t>
            </a:r>
            <a:endParaRPr/>
          </a:p>
        </p:txBody>
      </p:sp>
      <p:sp>
        <p:nvSpPr>
          <p:cNvPr id="102" name="Google Shape;102;p1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7"/>
          <p:cNvPicPr preferRelativeResize="0"/>
          <p:nvPr/>
        </p:nvPicPr>
        <p:blipFill>
          <a:blip r:embed="rId3">
            <a:alphaModFix/>
          </a:blip>
          <a:stretch>
            <a:fillRect/>
          </a:stretch>
        </p:blipFill>
        <p:spPr>
          <a:xfrm>
            <a:off x="127500" y="532350"/>
            <a:ext cx="2085468" cy="2080254"/>
          </a:xfrm>
          <a:prstGeom prst="rect">
            <a:avLst/>
          </a:prstGeom>
          <a:noFill/>
          <a:ln>
            <a:noFill/>
          </a:ln>
        </p:spPr>
      </p:pic>
      <p:pic>
        <p:nvPicPr>
          <p:cNvPr id="104" name="Google Shape;104;p17"/>
          <p:cNvPicPr preferRelativeResize="0"/>
          <p:nvPr/>
        </p:nvPicPr>
        <p:blipFill>
          <a:blip r:embed="rId4">
            <a:alphaModFix/>
          </a:blip>
          <a:stretch>
            <a:fillRect/>
          </a:stretch>
        </p:blipFill>
        <p:spPr>
          <a:xfrm>
            <a:off x="4021800" y="1567052"/>
            <a:ext cx="2706850" cy="2706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8" name="Google Shape;398;p44"/>
          <p:cNvSpPr txBox="1"/>
          <p:nvPr/>
        </p:nvSpPr>
        <p:spPr>
          <a:xfrm>
            <a:off x="1316313" y="4556200"/>
            <a:ext cx="48498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400">
                <a:solidFill>
                  <a:schemeClr val="dk2"/>
                </a:solidFill>
                <a:latin typeface="Cambria"/>
                <a:ea typeface="Cambria"/>
                <a:cs typeface="Cambria"/>
                <a:sym typeface="Cambria"/>
              </a:rPr>
              <a:t>Code EDUINTRO Button</a:t>
            </a:r>
            <a:endParaRPr sz="2400">
              <a:solidFill>
                <a:schemeClr val="dk2"/>
              </a:solidFill>
              <a:latin typeface="Cambria"/>
              <a:ea typeface="Cambria"/>
              <a:cs typeface="Cambria"/>
              <a:sym typeface="Cambria"/>
            </a:endParaRPr>
          </a:p>
          <a:p>
            <a:pPr indent="0" lvl="0" marL="0" rtl="0" algn="l">
              <a:spcBef>
                <a:spcPts val="0"/>
              </a:spcBef>
              <a:spcAft>
                <a:spcPts val="0"/>
              </a:spcAft>
              <a:buNone/>
            </a:pPr>
            <a:r>
              <a:t/>
            </a:r>
            <a:endParaRPr sz="2400">
              <a:latin typeface="Cambria"/>
              <a:ea typeface="Cambria"/>
              <a:cs typeface="Cambria"/>
              <a:sym typeface="Cambria"/>
            </a:endParaRPr>
          </a:p>
          <a:p>
            <a:pPr indent="0" lvl="0" marL="0" rtl="0" algn="l">
              <a:spcBef>
                <a:spcPts val="0"/>
              </a:spcBef>
              <a:spcAft>
                <a:spcPts val="0"/>
              </a:spcAft>
              <a:buNone/>
            </a:pPr>
            <a:r>
              <a:rPr lang="en" sz="2400">
                <a:latin typeface="Cambria"/>
                <a:ea typeface="Cambria"/>
                <a:cs typeface="Cambria"/>
                <a:sym typeface="Cambria"/>
              </a:rPr>
              <a:t>  </a:t>
            </a:r>
            <a:endParaRPr sz="2400">
              <a:latin typeface="Cambria"/>
              <a:ea typeface="Cambria"/>
              <a:cs typeface="Cambria"/>
              <a:sym typeface="Cambria"/>
            </a:endParaRPr>
          </a:p>
          <a:p>
            <a:pPr indent="0" lvl="0" marL="0" rtl="0" algn="l">
              <a:spcBef>
                <a:spcPts val="0"/>
              </a:spcBef>
              <a:spcAft>
                <a:spcPts val="0"/>
              </a:spcAft>
              <a:buNone/>
            </a:pPr>
            <a:r>
              <a:t/>
            </a:r>
            <a:endParaRPr sz="2400">
              <a:latin typeface="Cambria"/>
              <a:ea typeface="Cambria"/>
              <a:cs typeface="Cambria"/>
              <a:sym typeface="Cambria"/>
            </a:endParaRPr>
          </a:p>
          <a:p>
            <a:pPr indent="0" lvl="0" marL="0" rtl="0" algn="l">
              <a:spcBef>
                <a:spcPts val="0"/>
              </a:spcBef>
              <a:spcAft>
                <a:spcPts val="0"/>
              </a:spcAft>
              <a:buNone/>
            </a:pPr>
            <a:r>
              <a:t/>
            </a:r>
            <a:endParaRPr sz="2400">
              <a:solidFill>
                <a:srgbClr val="444444"/>
              </a:solidFill>
              <a:latin typeface="Cambria"/>
              <a:ea typeface="Cambria"/>
              <a:cs typeface="Cambria"/>
              <a:sym typeface="Cambria"/>
            </a:endParaRPr>
          </a:p>
        </p:txBody>
      </p:sp>
      <p:sp>
        <p:nvSpPr>
          <p:cNvPr id="399" name="Google Shape;399;p44"/>
          <p:cNvSpPr txBox="1"/>
          <p:nvPr>
            <p:ph type="title"/>
          </p:nvPr>
        </p:nvSpPr>
        <p:spPr>
          <a:xfrm>
            <a:off x="1175050" y="711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Buttons </a:t>
            </a:r>
            <a:endParaRPr/>
          </a:p>
        </p:txBody>
      </p:sp>
      <p:pic>
        <p:nvPicPr>
          <p:cNvPr id="400" name="Google Shape;400;p44"/>
          <p:cNvPicPr preferRelativeResize="0"/>
          <p:nvPr/>
        </p:nvPicPr>
        <p:blipFill>
          <a:blip r:embed="rId3">
            <a:alphaModFix/>
          </a:blip>
          <a:stretch>
            <a:fillRect/>
          </a:stretch>
        </p:blipFill>
        <p:spPr>
          <a:xfrm>
            <a:off x="1501250" y="706525"/>
            <a:ext cx="6159493" cy="3849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06" name="Google Shape;406;p45"/>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Arduino Cards </a:t>
            </a:r>
            <a:endParaRPr/>
          </a:p>
        </p:txBody>
      </p:sp>
      <p:sp>
        <p:nvSpPr>
          <p:cNvPr id="407" name="Google Shape;407;p45"/>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46"/>
          <p:cNvPicPr preferRelativeResize="0"/>
          <p:nvPr/>
        </p:nvPicPr>
        <p:blipFill>
          <a:blip r:embed="rId3">
            <a:alphaModFix/>
          </a:blip>
          <a:stretch>
            <a:fillRect/>
          </a:stretch>
        </p:blipFill>
        <p:spPr>
          <a:xfrm>
            <a:off x="406424" y="1143412"/>
            <a:ext cx="2464826" cy="2464826"/>
          </a:xfrm>
          <a:prstGeom prst="rect">
            <a:avLst/>
          </a:prstGeom>
          <a:noFill/>
          <a:ln>
            <a:noFill/>
          </a:ln>
        </p:spPr>
      </p:pic>
      <p:pic>
        <p:nvPicPr>
          <p:cNvPr id="414" name="Google Shape;414;p46"/>
          <p:cNvPicPr preferRelativeResize="0"/>
          <p:nvPr/>
        </p:nvPicPr>
        <p:blipFill>
          <a:blip r:embed="rId4">
            <a:alphaModFix/>
          </a:blip>
          <a:stretch>
            <a:fillRect/>
          </a:stretch>
        </p:blipFill>
        <p:spPr>
          <a:xfrm>
            <a:off x="3252250" y="1143400"/>
            <a:ext cx="2464826" cy="2464826"/>
          </a:xfrm>
          <a:prstGeom prst="rect">
            <a:avLst/>
          </a:prstGeom>
          <a:noFill/>
          <a:ln>
            <a:noFill/>
          </a:ln>
        </p:spPr>
      </p:pic>
      <p:pic>
        <p:nvPicPr>
          <p:cNvPr id="415" name="Google Shape;415;p46"/>
          <p:cNvPicPr preferRelativeResize="0"/>
          <p:nvPr/>
        </p:nvPicPr>
        <p:blipFill>
          <a:blip r:embed="rId5">
            <a:alphaModFix/>
          </a:blip>
          <a:stretch>
            <a:fillRect/>
          </a:stretch>
        </p:blipFill>
        <p:spPr>
          <a:xfrm>
            <a:off x="6130950" y="1143400"/>
            <a:ext cx="2464826" cy="2464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47"/>
          <p:cNvPicPr preferRelativeResize="0"/>
          <p:nvPr/>
        </p:nvPicPr>
        <p:blipFill>
          <a:blip r:embed="rId3">
            <a:alphaModFix/>
          </a:blip>
          <a:stretch>
            <a:fillRect/>
          </a:stretch>
        </p:blipFill>
        <p:spPr>
          <a:xfrm>
            <a:off x="193675" y="1218826"/>
            <a:ext cx="2675425" cy="2675425"/>
          </a:xfrm>
          <a:prstGeom prst="rect">
            <a:avLst/>
          </a:prstGeom>
          <a:noFill/>
          <a:ln>
            <a:noFill/>
          </a:ln>
        </p:spPr>
      </p:pic>
      <p:pic>
        <p:nvPicPr>
          <p:cNvPr id="422" name="Google Shape;422;p47"/>
          <p:cNvPicPr preferRelativeResize="0"/>
          <p:nvPr/>
        </p:nvPicPr>
        <p:blipFill>
          <a:blip r:embed="rId4">
            <a:alphaModFix/>
          </a:blip>
          <a:stretch>
            <a:fillRect/>
          </a:stretch>
        </p:blipFill>
        <p:spPr>
          <a:xfrm>
            <a:off x="6338825" y="1234038"/>
            <a:ext cx="2675425" cy="2675425"/>
          </a:xfrm>
          <a:prstGeom prst="rect">
            <a:avLst/>
          </a:prstGeom>
          <a:noFill/>
          <a:ln>
            <a:noFill/>
          </a:ln>
        </p:spPr>
      </p:pic>
      <p:pic>
        <p:nvPicPr>
          <p:cNvPr id="423" name="Google Shape;423;p47"/>
          <p:cNvPicPr preferRelativeResize="0"/>
          <p:nvPr/>
        </p:nvPicPr>
        <p:blipFill>
          <a:blip r:embed="rId5">
            <a:alphaModFix/>
          </a:blip>
          <a:stretch>
            <a:fillRect/>
          </a:stretch>
        </p:blipFill>
        <p:spPr>
          <a:xfrm>
            <a:off x="3021500" y="1795776"/>
            <a:ext cx="1521549" cy="1521549"/>
          </a:xfrm>
          <a:prstGeom prst="rect">
            <a:avLst/>
          </a:prstGeom>
          <a:noFill/>
          <a:ln>
            <a:noFill/>
          </a:ln>
        </p:spPr>
      </p:pic>
      <p:pic>
        <p:nvPicPr>
          <p:cNvPr id="424" name="Google Shape;424;p47"/>
          <p:cNvPicPr preferRelativeResize="0"/>
          <p:nvPr/>
        </p:nvPicPr>
        <p:blipFill>
          <a:blip r:embed="rId6">
            <a:alphaModFix/>
          </a:blip>
          <a:stretch>
            <a:fillRect/>
          </a:stretch>
        </p:blipFill>
        <p:spPr>
          <a:xfrm>
            <a:off x="4695447" y="1795772"/>
            <a:ext cx="1521549" cy="15215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Double the fun &amp; the code!</a:t>
            </a:r>
            <a:endParaRPr/>
          </a:p>
        </p:txBody>
      </p:sp>
      <p:sp>
        <p:nvSpPr>
          <p:cNvPr id="430" name="Google Shape;430;p4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48"/>
          <p:cNvSpPr txBox="1"/>
          <p:nvPr/>
        </p:nvSpPr>
        <p:spPr>
          <a:xfrm>
            <a:off x="1243550" y="2562225"/>
            <a:ext cx="16194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432" name="Google Shape;432;p48"/>
          <p:cNvPicPr preferRelativeResize="0"/>
          <p:nvPr/>
        </p:nvPicPr>
        <p:blipFill rotWithShape="1">
          <a:blip r:embed="rId3">
            <a:alphaModFix/>
          </a:blip>
          <a:srcRect b="0" l="2874" r="2874" t="0"/>
          <a:stretch/>
        </p:blipFill>
        <p:spPr>
          <a:xfrm>
            <a:off x="2018900" y="1363750"/>
            <a:ext cx="6321597" cy="3240216"/>
          </a:xfrm>
          <a:prstGeom prst="rect">
            <a:avLst/>
          </a:prstGeom>
          <a:noFill/>
          <a:ln>
            <a:noFill/>
          </a:ln>
        </p:spPr>
      </p:pic>
      <p:sp>
        <p:nvSpPr>
          <p:cNvPr id="433" name="Google Shape;433;p48"/>
          <p:cNvSpPr txBox="1"/>
          <p:nvPr/>
        </p:nvSpPr>
        <p:spPr>
          <a:xfrm>
            <a:off x="373475" y="4284050"/>
            <a:ext cx="48498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  </a:t>
            </a:r>
            <a:endParaRPr sz="2400">
              <a:solidFill>
                <a:srgbClr val="444444"/>
              </a:solidFill>
              <a:latin typeface="Cambria"/>
              <a:ea typeface="Cambria"/>
              <a:cs typeface="Cambria"/>
              <a:sym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Double the fun &amp; the code!</a:t>
            </a:r>
            <a:endParaRPr/>
          </a:p>
        </p:txBody>
      </p:sp>
      <p:sp>
        <p:nvSpPr>
          <p:cNvPr id="439" name="Google Shape;439;p4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49"/>
          <p:cNvSpPr txBox="1"/>
          <p:nvPr/>
        </p:nvSpPr>
        <p:spPr>
          <a:xfrm>
            <a:off x="1243550" y="2562225"/>
            <a:ext cx="16194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441" name="Google Shape;441;p49"/>
          <p:cNvPicPr preferRelativeResize="0"/>
          <p:nvPr/>
        </p:nvPicPr>
        <p:blipFill>
          <a:blip r:embed="rId3">
            <a:alphaModFix/>
          </a:blip>
          <a:stretch>
            <a:fillRect/>
          </a:stretch>
        </p:blipFill>
        <p:spPr>
          <a:xfrm>
            <a:off x="3015350" y="1363750"/>
            <a:ext cx="5297799" cy="3478353"/>
          </a:xfrm>
          <a:prstGeom prst="rect">
            <a:avLst/>
          </a:prstGeom>
          <a:noFill/>
          <a:ln>
            <a:noFill/>
          </a:ln>
        </p:spPr>
      </p:pic>
      <p:cxnSp>
        <p:nvCxnSpPr>
          <p:cNvPr id="442" name="Google Shape;442;p49"/>
          <p:cNvCxnSpPr/>
          <p:nvPr/>
        </p:nvCxnSpPr>
        <p:spPr>
          <a:xfrm flipH="1" rot="10800000">
            <a:off x="1628375" y="2029400"/>
            <a:ext cx="1500600" cy="112800"/>
          </a:xfrm>
          <a:prstGeom prst="straightConnector1">
            <a:avLst/>
          </a:prstGeom>
          <a:noFill/>
          <a:ln cap="flat" cmpd="sng" w="28575">
            <a:solidFill>
              <a:schemeClr val="dk2"/>
            </a:solidFill>
            <a:prstDash val="solid"/>
            <a:round/>
            <a:headEnd len="med" w="med" type="none"/>
            <a:tailEnd len="med" w="med" type="triangle"/>
          </a:ln>
        </p:spPr>
      </p:cxnSp>
      <p:sp>
        <p:nvSpPr>
          <p:cNvPr id="443" name="Google Shape;443;p49"/>
          <p:cNvSpPr txBox="1"/>
          <p:nvPr/>
        </p:nvSpPr>
        <p:spPr>
          <a:xfrm>
            <a:off x="99275" y="2029400"/>
            <a:ext cx="15291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LED object</a:t>
            </a:r>
            <a:endParaRPr/>
          </a:p>
          <a:p>
            <a:pPr indent="0" lvl="0" marL="0" rtl="0" algn="l">
              <a:spcBef>
                <a:spcPts val="0"/>
              </a:spcBef>
              <a:spcAft>
                <a:spcPts val="0"/>
              </a:spcAft>
              <a:buNone/>
            </a:pPr>
            <a:r>
              <a:rPr lang="en"/>
              <a:t>At D11</a:t>
            </a:r>
            <a:endParaRPr/>
          </a:p>
        </p:txBody>
      </p:sp>
      <p:cxnSp>
        <p:nvCxnSpPr>
          <p:cNvPr id="444" name="Google Shape;444;p49"/>
          <p:cNvCxnSpPr/>
          <p:nvPr/>
        </p:nvCxnSpPr>
        <p:spPr>
          <a:xfrm flipH="1" rot="10800000">
            <a:off x="1628375" y="3548050"/>
            <a:ext cx="1500600" cy="112800"/>
          </a:xfrm>
          <a:prstGeom prst="straightConnector1">
            <a:avLst/>
          </a:prstGeom>
          <a:noFill/>
          <a:ln cap="flat" cmpd="sng" w="28575">
            <a:solidFill>
              <a:schemeClr val="dk2"/>
            </a:solidFill>
            <a:prstDash val="solid"/>
            <a:round/>
            <a:headEnd len="med" w="med" type="none"/>
            <a:tailEnd len="med" w="med" type="triangle"/>
          </a:ln>
        </p:spPr>
      </p:cxnSp>
      <p:sp>
        <p:nvSpPr>
          <p:cNvPr id="445" name="Google Shape;445;p49"/>
          <p:cNvSpPr txBox="1"/>
          <p:nvPr/>
        </p:nvSpPr>
        <p:spPr>
          <a:xfrm>
            <a:off x="99275" y="3548050"/>
            <a:ext cx="15291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Copy, Paste, and play around!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51" name="Google Shape;451;p50"/>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Button States and different LEDs</a:t>
            </a:r>
            <a:endParaRPr/>
          </a:p>
          <a:p>
            <a:pPr indent="0" lvl="0" marL="0" rtl="0" algn="ctr">
              <a:spcBef>
                <a:spcPts val="0"/>
              </a:spcBef>
              <a:spcAft>
                <a:spcPts val="0"/>
              </a:spcAft>
              <a:buNone/>
            </a:pPr>
            <a:r>
              <a:rPr lang="en"/>
              <a:t>If … then </a:t>
            </a:r>
            <a:endParaRPr/>
          </a:p>
        </p:txBody>
      </p:sp>
      <p:sp>
        <p:nvSpPr>
          <p:cNvPr id="452" name="Google Shape;452;p50"/>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39C12"/>
                </a:solidFill>
              </a:rPr>
              <a:t>‹#›</a:t>
            </a:fld>
            <a:endParaRPr>
              <a:solidFill>
                <a:srgbClr val="F39C12"/>
              </a:solidFill>
            </a:endParaRPr>
          </a:p>
        </p:txBody>
      </p:sp>
      <p:sp>
        <p:nvSpPr>
          <p:cNvPr id="458" name="Google Shape;458;p51"/>
          <p:cNvSpPr txBox="1"/>
          <p:nvPr/>
        </p:nvSpPr>
        <p:spPr>
          <a:xfrm>
            <a:off x="1316313" y="4556200"/>
            <a:ext cx="48498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400">
                <a:solidFill>
                  <a:schemeClr val="dk2"/>
                </a:solidFill>
                <a:latin typeface="Cambria"/>
                <a:ea typeface="Cambria"/>
                <a:cs typeface="Cambria"/>
                <a:sym typeface="Cambria"/>
              </a:rPr>
              <a:t>Code EDUINTRO ButtonState</a:t>
            </a:r>
            <a:endParaRPr sz="2400">
              <a:solidFill>
                <a:schemeClr val="dk2"/>
              </a:solidFill>
              <a:latin typeface="Cambria"/>
              <a:ea typeface="Cambria"/>
              <a:cs typeface="Cambria"/>
              <a:sym typeface="Cambria"/>
            </a:endParaRPr>
          </a:p>
          <a:p>
            <a:pPr indent="0" lvl="0" marL="0" rtl="0" algn="l">
              <a:spcBef>
                <a:spcPts val="0"/>
              </a:spcBef>
              <a:spcAft>
                <a:spcPts val="0"/>
              </a:spcAft>
              <a:buNone/>
            </a:pPr>
            <a:r>
              <a:t/>
            </a:r>
            <a:endParaRPr sz="2400">
              <a:latin typeface="Cambria"/>
              <a:ea typeface="Cambria"/>
              <a:cs typeface="Cambria"/>
              <a:sym typeface="Cambria"/>
            </a:endParaRPr>
          </a:p>
          <a:p>
            <a:pPr indent="0" lvl="0" marL="0" rtl="0" algn="l">
              <a:spcBef>
                <a:spcPts val="0"/>
              </a:spcBef>
              <a:spcAft>
                <a:spcPts val="0"/>
              </a:spcAft>
              <a:buNone/>
            </a:pPr>
            <a:r>
              <a:rPr lang="en" sz="2400">
                <a:latin typeface="Cambria"/>
                <a:ea typeface="Cambria"/>
                <a:cs typeface="Cambria"/>
                <a:sym typeface="Cambria"/>
              </a:rPr>
              <a:t>  </a:t>
            </a:r>
            <a:endParaRPr sz="2400">
              <a:latin typeface="Cambria"/>
              <a:ea typeface="Cambria"/>
              <a:cs typeface="Cambria"/>
              <a:sym typeface="Cambria"/>
            </a:endParaRPr>
          </a:p>
          <a:p>
            <a:pPr indent="0" lvl="0" marL="0" rtl="0" algn="l">
              <a:spcBef>
                <a:spcPts val="0"/>
              </a:spcBef>
              <a:spcAft>
                <a:spcPts val="0"/>
              </a:spcAft>
              <a:buNone/>
            </a:pPr>
            <a:r>
              <a:t/>
            </a:r>
            <a:endParaRPr sz="2400">
              <a:latin typeface="Cambria"/>
              <a:ea typeface="Cambria"/>
              <a:cs typeface="Cambria"/>
              <a:sym typeface="Cambria"/>
            </a:endParaRPr>
          </a:p>
          <a:p>
            <a:pPr indent="0" lvl="0" marL="0" rtl="0" algn="l">
              <a:spcBef>
                <a:spcPts val="0"/>
              </a:spcBef>
              <a:spcAft>
                <a:spcPts val="0"/>
              </a:spcAft>
              <a:buNone/>
            </a:pPr>
            <a:r>
              <a:t/>
            </a:r>
            <a:endParaRPr sz="2400">
              <a:solidFill>
                <a:srgbClr val="444444"/>
              </a:solidFill>
              <a:latin typeface="Cambria"/>
              <a:ea typeface="Cambria"/>
              <a:cs typeface="Cambria"/>
              <a:sym typeface="Cambria"/>
            </a:endParaRPr>
          </a:p>
        </p:txBody>
      </p:sp>
      <p:sp>
        <p:nvSpPr>
          <p:cNvPr id="459" name="Google Shape;459;p51"/>
          <p:cNvSpPr txBox="1"/>
          <p:nvPr>
            <p:ph type="title"/>
          </p:nvPr>
        </p:nvSpPr>
        <p:spPr>
          <a:xfrm>
            <a:off x="1175050" y="711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Buttons and Serial Monitor  </a:t>
            </a:r>
            <a:endParaRPr/>
          </a:p>
        </p:txBody>
      </p:sp>
      <p:pic>
        <p:nvPicPr>
          <p:cNvPr id="460" name="Google Shape;460;p51"/>
          <p:cNvPicPr preferRelativeResize="0"/>
          <p:nvPr/>
        </p:nvPicPr>
        <p:blipFill>
          <a:blip r:embed="rId3">
            <a:alphaModFix/>
          </a:blip>
          <a:stretch>
            <a:fillRect/>
          </a:stretch>
        </p:blipFill>
        <p:spPr>
          <a:xfrm>
            <a:off x="1175050" y="646913"/>
            <a:ext cx="6159493" cy="38496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2"/>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66" name="Google Shape;466;p5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52"/>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PIEZO “Pump up the Volume”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53"/>
          <p:cNvSpPr txBox="1"/>
          <p:nvPr>
            <p:ph idx="1" type="body"/>
          </p:nvPr>
        </p:nvSpPr>
        <p:spPr>
          <a:xfrm>
            <a:off x="1298075" y="1602675"/>
            <a:ext cx="33822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333333"/>
                </a:solidFill>
                <a:highlight>
                  <a:srgbClr val="FFFFFF"/>
                </a:highlight>
                <a:latin typeface="Arial"/>
                <a:ea typeface="Arial"/>
                <a:cs typeface="Arial"/>
                <a:sym typeface="Arial"/>
              </a:rPr>
              <a:t>Array variables see ln 17 </a:t>
            </a:r>
            <a:r>
              <a:rPr lang="en" sz="1100">
                <a:solidFill>
                  <a:srgbClr val="333333"/>
                </a:solidFill>
                <a:highlight>
                  <a:srgbClr val="F3F4F4"/>
                </a:highlight>
                <a:latin typeface="Arial"/>
                <a:ea typeface="Arial"/>
                <a:cs typeface="Arial"/>
                <a:sym typeface="Arial"/>
              </a:rPr>
              <a:t>int melody[] = { NOTE_C4, 4,</a:t>
            </a:r>
            <a:br>
              <a:rPr lang="en" sz="1100">
                <a:solidFill>
                  <a:srgbClr val="333333"/>
                </a:solidFill>
                <a:highlight>
                  <a:srgbClr val="F3F4F4"/>
                </a:highlight>
                <a:latin typeface="Arial"/>
                <a:ea typeface="Arial"/>
                <a:cs typeface="Arial"/>
                <a:sym typeface="Arial"/>
              </a:rPr>
            </a:br>
            <a:r>
              <a:rPr lang="en" sz="1100">
                <a:solidFill>
                  <a:srgbClr val="333333"/>
                </a:solidFill>
                <a:highlight>
                  <a:srgbClr val="F3F4F4"/>
                </a:highlight>
                <a:latin typeface="Arial"/>
                <a:ea typeface="Arial"/>
                <a:cs typeface="Arial"/>
                <a:sym typeface="Arial"/>
              </a:rPr>
              <a:t>    NOTE_G3, 8,</a:t>
            </a:r>
            <a:br>
              <a:rPr lang="en" sz="1100">
                <a:solidFill>
                  <a:srgbClr val="333333"/>
                </a:solidFill>
                <a:highlight>
                  <a:srgbClr val="F3F4F4"/>
                </a:highlight>
                <a:latin typeface="Arial"/>
                <a:ea typeface="Arial"/>
                <a:cs typeface="Arial"/>
                <a:sym typeface="Arial"/>
              </a:rPr>
            </a:br>
            <a:r>
              <a:rPr lang="en" sz="1100">
                <a:solidFill>
                  <a:srgbClr val="333333"/>
                </a:solidFill>
                <a:highlight>
                  <a:srgbClr val="F3F4F4"/>
                </a:highlight>
                <a:latin typeface="Arial"/>
                <a:ea typeface="Arial"/>
                <a:cs typeface="Arial"/>
                <a:sym typeface="Arial"/>
              </a:rPr>
              <a:t>    NOTE_G3, 8,</a:t>
            </a:r>
            <a:br>
              <a:rPr lang="en" sz="1100">
                <a:solidFill>
                  <a:srgbClr val="333333"/>
                </a:solidFill>
                <a:highlight>
                  <a:srgbClr val="F3F4F4"/>
                </a:highlight>
                <a:latin typeface="Arial"/>
                <a:ea typeface="Arial"/>
                <a:cs typeface="Arial"/>
                <a:sym typeface="Arial"/>
              </a:rPr>
            </a:br>
            <a:r>
              <a:rPr lang="en" sz="1100">
                <a:solidFill>
                  <a:srgbClr val="333333"/>
                </a:solidFill>
                <a:highlight>
                  <a:srgbClr val="F3F4F4"/>
                </a:highlight>
                <a:latin typeface="Arial"/>
                <a:ea typeface="Arial"/>
                <a:cs typeface="Arial"/>
                <a:sym typeface="Arial"/>
              </a:rPr>
              <a:t>    NOTE_A3, 4,</a:t>
            </a:r>
            <a:br>
              <a:rPr lang="en" sz="1100">
                <a:solidFill>
                  <a:srgbClr val="333333"/>
                </a:solidFill>
                <a:highlight>
                  <a:srgbClr val="F3F4F4"/>
                </a:highlight>
                <a:latin typeface="Arial"/>
                <a:ea typeface="Arial"/>
                <a:cs typeface="Arial"/>
                <a:sym typeface="Arial"/>
              </a:rPr>
            </a:br>
            <a:r>
              <a:rPr lang="en" sz="1100">
                <a:solidFill>
                  <a:srgbClr val="333333"/>
                </a:solidFill>
                <a:highlight>
                  <a:srgbClr val="F3F4F4"/>
                </a:highlight>
                <a:latin typeface="Arial"/>
                <a:ea typeface="Arial"/>
                <a:cs typeface="Arial"/>
                <a:sym typeface="Arial"/>
              </a:rPr>
              <a:t>    NOTE_G3, 4,</a:t>
            </a:r>
            <a:br>
              <a:rPr lang="en" sz="1100">
                <a:solidFill>
                  <a:srgbClr val="333333"/>
                </a:solidFill>
                <a:highlight>
                  <a:srgbClr val="F3F4F4"/>
                </a:highlight>
                <a:latin typeface="Arial"/>
                <a:ea typeface="Arial"/>
                <a:cs typeface="Arial"/>
                <a:sym typeface="Arial"/>
              </a:rPr>
            </a:br>
            <a:r>
              <a:rPr lang="en" sz="1100">
                <a:solidFill>
                  <a:srgbClr val="333333"/>
                </a:solidFill>
                <a:highlight>
                  <a:srgbClr val="F3F4F4"/>
                </a:highlight>
                <a:latin typeface="Arial"/>
                <a:ea typeface="Arial"/>
                <a:cs typeface="Arial"/>
                <a:sym typeface="Arial"/>
              </a:rPr>
              <a:t>    SILENCE, 4,</a:t>
            </a:r>
            <a:br>
              <a:rPr lang="en" sz="1100">
                <a:solidFill>
                  <a:srgbClr val="333333"/>
                </a:solidFill>
                <a:highlight>
                  <a:srgbClr val="F3F4F4"/>
                </a:highlight>
                <a:latin typeface="Arial"/>
                <a:ea typeface="Arial"/>
                <a:cs typeface="Arial"/>
                <a:sym typeface="Arial"/>
              </a:rPr>
            </a:br>
            <a:r>
              <a:rPr lang="en" sz="1100">
                <a:solidFill>
                  <a:srgbClr val="333333"/>
                </a:solidFill>
                <a:highlight>
                  <a:srgbClr val="F3F4F4"/>
                </a:highlight>
                <a:latin typeface="Arial"/>
                <a:ea typeface="Arial"/>
                <a:cs typeface="Arial"/>
                <a:sym typeface="Arial"/>
              </a:rPr>
              <a:t>    NOTE_B3, 4,</a:t>
            </a:r>
            <a:br>
              <a:rPr lang="en" sz="1100">
                <a:solidFill>
                  <a:srgbClr val="333333"/>
                </a:solidFill>
                <a:highlight>
                  <a:srgbClr val="F3F4F4"/>
                </a:highlight>
                <a:latin typeface="Arial"/>
                <a:ea typeface="Arial"/>
                <a:cs typeface="Arial"/>
                <a:sym typeface="Arial"/>
              </a:rPr>
            </a:br>
            <a:r>
              <a:rPr lang="en" sz="1100">
                <a:solidFill>
                  <a:srgbClr val="333333"/>
                </a:solidFill>
                <a:highlight>
                  <a:srgbClr val="F3F4F4"/>
                </a:highlight>
                <a:latin typeface="Arial"/>
                <a:ea typeface="Arial"/>
                <a:cs typeface="Arial"/>
                <a:sym typeface="Arial"/>
              </a:rPr>
              <a:t>    NOTE_C4, 4 };</a:t>
            </a:r>
            <a:endParaRPr/>
          </a:p>
        </p:txBody>
      </p:sp>
      <p:sp>
        <p:nvSpPr>
          <p:cNvPr id="474" name="Google Shape;474;p53"/>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Piezo Concepts</a:t>
            </a:r>
            <a:endParaRPr/>
          </a:p>
        </p:txBody>
      </p:sp>
      <p:sp>
        <p:nvSpPr>
          <p:cNvPr id="475" name="Google Shape;475;p53"/>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6" name="Google Shape;476;p53"/>
          <p:cNvPicPr preferRelativeResize="0"/>
          <p:nvPr/>
        </p:nvPicPr>
        <p:blipFill>
          <a:blip r:embed="rId3">
            <a:alphaModFix/>
          </a:blip>
          <a:stretch>
            <a:fillRect/>
          </a:stretch>
        </p:blipFill>
        <p:spPr>
          <a:xfrm>
            <a:off x="4719625" y="1211350"/>
            <a:ext cx="3745926" cy="36917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8" name="Shape 108"/>
        <p:cNvGrpSpPr/>
        <p:nvPr/>
      </p:nvGrpSpPr>
      <p:grpSpPr>
        <a:xfrm>
          <a:off x="0" y="0"/>
          <a:ext cx="0" cy="0"/>
          <a:chOff x="0" y="0"/>
          <a:chExt cx="0" cy="0"/>
        </a:xfrm>
      </p:grpSpPr>
      <p:sp>
        <p:nvSpPr>
          <p:cNvPr id="109" name="Google Shape;109;p18"/>
          <p:cNvSpPr txBox="1"/>
          <p:nvPr>
            <p:ph type="ctrTitle"/>
          </p:nvPr>
        </p:nvSpPr>
        <p:spPr>
          <a:xfrm>
            <a:off x="2371725" y="630225"/>
            <a:ext cx="6448800" cy="7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Join Abasalon course</a:t>
            </a:r>
            <a:r>
              <a:rPr lang="en" sz="2100"/>
              <a:t>: https://absalon.ku.dk/enroll/AJ9KNJ</a:t>
            </a:r>
            <a:endParaRPr sz="2100"/>
          </a:p>
        </p:txBody>
      </p:sp>
      <p:sp>
        <p:nvSpPr>
          <p:cNvPr id="110" name="Google Shape;110;p18"/>
          <p:cNvSpPr txBox="1"/>
          <p:nvPr>
            <p:ph idx="1" type="subTitle"/>
          </p:nvPr>
        </p:nvSpPr>
        <p:spPr>
          <a:xfrm>
            <a:off x="4602113" y="4422325"/>
            <a:ext cx="1546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Absalon</a:t>
            </a:r>
            <a:endParaRPr/>
          </a:p>
        </p:txBody>
      </p:sp>
      <p:sp>
        <p:nvSpPr>
          <p:cNvPr id="111" name="Google Shape;111;p1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18"/>
          <p:cNvPicPr preferRelativeResize="0"/>
          <p:nvPr/>
        </p:nvPicPr>
        <p:blipFill>
          <a:blip r:embed="rId3">
            <a:alphaModFix/>
          </a:blip>
          <a:stretch>
            <a:fillRect/>
          </a:stretch>
        </p:blipFill>
        <p:spPr>
          <a:xfrm>
            <a:off x="127500" y="532350"/>
            <a:ext cx="2085468" cy="2080254"/>
          </a:xfrm>
          <a:prstGeom prst="rect">
            <a:avLst/>
          </a:prstGeom>
          <a:noFill/>
          <a:ln>
            <a:noFill/>
          </a:ln>
        </p:spPr>
      </p:pic>
      <p:pic>
        <p:nvPicPr>
          <p:cNvPr id="113" name="Google Shape;113;p18"/>
          <p:cNvPicPr preferRelativeResize="0"/>
          <p:nvPr/>
        </p:nvPicPr>
        <p:blipFill>
          <a:blip r:embed="rId4">
            <a:alphaModFix/>
          </a:blip>
          <a:stretch>
            <a:fillRect/>
          </a:stretch>
        </p:blipFill>
        <p:spPr>
          <a:xfrm>
            <a:off x="3641418" y="1571025"/>
            <a:ext cx="2698902" cy="269890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54"/>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Piezo Concepts</a:t>
            </a:r>
            <a:endParaRPr/>
          </a:p>
        </p:txBody>
      </p:sp>
      <p:sp>
        <p:nvSpPr>
          <p:cNvPr id="483" name="Google Shape;483;p54"/>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4" name="Google Shape;484;p54"/>
          <p:cNvPicPr preferRelativeResize="0"/>
          <p:nvPr/>
        </p:nvPicPr>
        <p:blipFill>
          <a:blip r:embed="rId3">
            <a:alphaModFix/>
          </a:blip>
          <a:stretch>
            <a:fillRect/>
          </a:stretch>
        </p:blipFill>
        <p:spPr>
          <a:xfrm>
            <a:off x="909800" y="1392025"/>
            <a:ext cx="7911234" cy="31466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0" name="Google Shape;490;p55"/>
          <p:cNvSpPr txBox="1"/>
          <p:nvPr>
            <p:ph idx="1" type="body"/>
          </p:nvPr>
        </p:nvSpPr>
        <p:spPr>
          <a:xfrm>
            <a:off x="1298075" y="1602675"/>
            <a:ext cx="33822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Concepts</a:t>
            </a:r>
            <a:endParaRPr/>
          </a:p>
          <a:p>
            <a:pPr indent="-304800" lvl="1" marL="914400" rtl="0" algn="l">
              <a:spcBef>
                <a:spcPts val="0"/>
              </a:spcBef>
              <a:spcAft>
                <a:spcPts val="0"/>
              </a:spcAft>
              <a:buSzPts val="1200"/>
              <a:buChar char="○"/>
            </a:pPr>
            <a:r>
              <a:rPr lang="en"/>
              <a:t>Array</a:t>
            </a:r>
            <a:endParaRPr/>
          </a:p>
          <a:p>
            <a:pPr indent="-304800" lvl="1" marL="914400" rtl="0" algn="l">
              <a:spcBef>
                <a:spcPts val="0"/>
              </a:spcBef>
              <a:spcAft>
                <a:spcPts val="0"/>
              </a:spcAft>
              <a:buSzPts val="1200"/>
              <a:buChar char="○"/>
            </a:pPr>
            <a:r>
              <a:rPr lang="en"/>
              <a:t>Conditional Statements</a:t>
            </a:r>
            <a:endParaRPr/>
          </a:p>
          <a:p>
            <a:pPr indent="0" lvl="0" marL="0" rtl="0" algn="l">
              <a:spcBef>
                <a:spcPts val="1600"/>
              </a:spcBef>
              <a:spcAft>
                <a:spcPts val="1600"/>
              </a:spcAft>
              <a:buNone/>
            </a:pPr>
            <a:r>
              <a:rPr lang="en"/>
              <a:t>EduIntro &gt;&gt;courseware&gt;&gt;workshop_1h &gt;&gt; MelodyButton</a:t>
            </a:r>
            <a:endParaRPr/>
          </a:p>
        </p:txBody>
      </p:sp>
      <p:sp>
        <p:nvSpPr>
          <p:cNvPr id="491" name="Google Shape;491;p55"/>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Piezo and Button</a:t>
            </a:r>
            <a:endParaRPr/>
          </a:p>
        </p:txBody>
      </p:sp>
      <p:sp>
        <p:nvSpPr>
          <p:cNvPr id="492" name="Google Shape;492;p55"/>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3" name="Google Shape;493;p55"/>
          <p:cNvPicPr preferRelativeResize="0"/>
          <p:nvPr/>
        </p:nvPicPr>
        <p:blipFill>
          <a:blip r:embed="rId3">
            <a:alphaModFix/>
          </a:blip>
          <a:stretch>
            <a:fillRect/>
          </a:stretch>
        </p:blipFill>
        <p:spPr>
          <a:xfrm>
            <a:off x="4800375" y="1040750"/>
            <a:ext cx="3795598" cy="314665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6"/>
          <p:cNvSpPr txBox="1"/>
          <p:nvPr>
            <p:ph idx="1" type="body"/>
          </p:nvPr>
        </p:nvSpPr>
        <p:spPr>
          <a:xfrm>
            <a:off x="17309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9" name="Google Shape;499;p56"/>
          <p:cNvSpPr txBox="1"/>
          <p:nvPr>
            <p:ph idx="2" type="body"/>
          </p:nvPr>
        </p:nvSpPr>
        <p:spPr>
          <a:xfrm>
            <a:off x="49811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00" name="Google Shape;500;p5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1" name="Google Shape;501;p56"/>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Piezo and the Button</a:t>
            </a:r>
            <a:endParaRPr/>
          </a:p>
        </p:txBody>
      </p:sp>
      <p:sp>
        <p:nvSpPr>
          <p:cNvPr id="502" name="Google Shape;502;p56"/>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3" name="Google Shape;503;p56"/>
          <p:cNvPicPr preferRelativeResize="0"/>
          <p:nvPr/>
        </p:nvPicPr>
        <p:blipFill>
          <a:blip r:embed="rId3">
            <a:alphaModFix/>
          </a:blip>
          <a:stretch>
            <a:fillRect/>
          </a:stretch>
        </p:blipFill>
        <p:spPr>
          <a:xfrm>
            <a:off x="1028775" y="1188048"/>
            <a:ext cx="7719550" cy="3393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09" name="Google Shape;509;p57"/>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Servo Motors </a:t>
            </a:r>
            <a:endParaRPr/>
          </a:p>
        </p:txBody>
      </p:sp>
      <p:sp>
        <p:nvSpPr>
          <p:cNvPr id="510" name="Google Shape;510;p57"/>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rgbClr val="F39C12"/>
                </a:solidFill>
              </a:rPr>
              <a:t>‹#›</a:t>
            </a:fld>
            <a:endParaRPr>
              <a:solidFill>
                <a:srgbClr val="F39C12"/>
              </a:solidFill>
            </a:endParaRPr>
          </a:p>
        </p:txBody>
      </p:sp>
      <p:sp>
        <p:nvSpPr>
          <p:cNvPr id="516" name="Google Shape;516;p58"/>
          <p:cNvSpPr txBox="1"/>
          <p:nvPr>
            <p:ph idx="1" type="body"/>
          </p:nvPr>
        </p:nvSpPr>
        <p:spPr>
          <a:xfrm>
            <a:off x="1638237"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Small = 180 direction</a:t>
            </a:r>
            <a:endParaRPr/>
          </a:p>
          <a:p>
            <a:pPr indent="0" lvl="0" marL="0" rtl="0" algn="l">
              <a:spcBef>
                <a:spcPts val="1600"/>
              </a:spcBef>
              <a:spcAft>
                <a:spcPts val="0"/>
              </a:spcAft>
              <a:buNone/>
            </a:pPr>
            <a:r>
              <a:rPr lang="en"/>
              <a:t>Big = continuous</a:t>
            </a:r>
            <a:endParaRPr/>
          </a:p>
          <a:p>
            <a:pPr indent="0" lvl="0" marL="0" rtl="0" algn="l">
              <a:spcBef>
                <a:spcPts val="1600"/>
              </a:spcBef>
              <a:spcAft>
                <a:spcPts val="0"/>
              </a:spcAft>
              <a:buNone/>
            </a:pPr>
            <a:r>
              <a:rPr lang="en"/>
              <a:t>Brown=ground</a:t>
            </a:r>
            <a:endParaRPr/>
          </a:p>
          <a:p>
            <a:pPr indent="0" lvl="0" marL="0" rtl="0" algn="l">
              <a:spcBef>
                <a:spcPts val="1600"/>
              </a:spcBef>
              <a:spcAft>
                <a:spcPts val="0"/>
              </a:spcAft>
              <a:buNone/>
            </a:pPr>
            <a:r>
              <a:rPr lang="en"/>
              <a:t>Red = 5V</a:t>
            </a:r>
            <a:endParaRPr/>
          </a:p>
          <a:p>
            <a:pPr indent="0" lvl="0" marL="0" rtl="0" algn="l">
              <a:spcBef>
                <a:spcPts val="1600"/>
              </a:spcBef>
              <a:spcAft>
                <a:spcPts val="1600"/>
              </a:spcAft>
              <a:buNone/>
            </a:pPr>
            <a:r>
              <a:rPr lang="en"/>
              <a:t>Yell = signal</a:t>
            </a:r>
            <a:endParaRPr/>
          </a:p>
        </p:txBody>
      </p:sp>
      <p:sp>
        <p:nvSpPr>
          <p:cNvPr id="517" name="Google Shape;517;p58"/>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Servo Motors </a:t>
            </a:r>
            <a:endParaRPr/>
          </a:p>
        </p:txBody>
      </p:sp>
      <p:sp>
        <p:nvSpPr>
          <p:cNvPr id="518" name="Google Shape;518;p58"/>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9" name="Google Shape;519;p58"/>
          <p:cNvPicPr preferRelativeResize="0"/>
          <p:nvPr/>
        </p:nvPicPr>
        <p:blipFill>
          <a:blip r:embed="rId3">
            <a:alphaModFix/>
          </a:blip>
          <a:stretch>
            <a:fillRect/>
          </a:stretch>
        </p:blipFill>
        <p:spPr>
          <a:xfrm>
            <a:off x="4651899" y="1304675"/>
            <a:ext cx="2930750" cy="3188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9"/>
          <p:cNvSpPr txBox="1"/>
          <p:nvPr>
            <p:ph idx="1" type="body"/>
          </p:nvPr>
        </p:nvSpPr>
        <p:spPr>
          <a:xfrm>
            <a:off x="1482100" y="1401350"/>
            <a:ext cx="27858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Ingredients</a:t>
            </a:r>
            <a:endParaRPr/>
          </a:p>
          <a:p>
            <a:pPr indent="-304800" lvl="1" marL="914400" rtl="0" algn="l">
              <a:spcBef>
                <a:spcPts val="0"/>
              </a:spcBef>
              <a:spcAft>
                <a:spcPts val="0"/>
              </a:spcAft>
              <a:buSzPts val="1200"/>
              <a:buChar char="○"/>
            </a:pPr>
            <a:r>
              <a:rPr lang="en"/>
              <a:t>180 Servo</a:t>
            </a:r>
            <a:endParaRPr/>
          </a:p>
          <a:p>
            <a:pPr indent="-317500" lvl="0" marL="457200" rtl="0" algn="l">
              <a:spcBef>
                <a:spcPts val="0"/>
              </a:spcBef>
              <a:spcAft>
                <a:spcPts val="0"/>
              </a:spcAft>
              <a:buSzPts val="1400"/>
              <a:buChar char="●"/>
            </a:pPr>
            <a:r>
              <a:rPr lang="en"/>
              <a:t>Cooking</a:t>
            </a:r>
            <a:endParaRPr/>
          </a:p>
          <a:p>
            <a:pPr indent="0" lvl="0" marL="0" rtl="0" algn="l">
              <a:spcBef>
                <a:spcPts val="1600"/>
              </a:spcBef>
              <a:spcAft>
                <a:spcPts val="0"/>
              </a:spcAft>
              <a:buNone/>
            </a:pPr>
            <a:r>
              <a:rPr lang="en" sz="1200">
                <a:solidFill>
                  <a:srgbClr val="333333"/>
                </a:solidFill>
                <a:highlight>
                  <a:srgbClr val="FFFFFF"/>
                </a:highlight>
                <a:latin typeface="Arial"/>
                <a:ea typeface="Arial"/>
                <a:cs typeface="Arial"/>
                <a:sym typeface="Arial"/>
              </a:rPr>
              <a:t>EduIntro &gt;&gt;coursware&gt;&gt;workshop_1h&gt;&gt;Servo</a:t>
            </a:r>
            <a:endParaRPr/>
          </a:p>
          <a:p>
            <a:pPr indent="0" lvl="0" marL="457200" rtl="0" algn="l">
              <a:spcBef>
                <a:spcPts val="1600"/>
              </a:spcBef>
              <a:spcAft>
                <a:spcPts val="1600"/>
              </a:spcAft>
              <a:buNone/>
            </a:pPr>
            <a:r>
              <a:t/>
            </a:r>
            <a:endParaRPr/>
          </a:p>
        </p:txBody>
      </p:sp>
      <p:sp>
        <p:nvSpPr>
          <p:cNvPr id="525" name="Google Shape;525;p5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59"/>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180 Sweep </a:t>
            </a:r>
            <a:endParaRPr/>
          </a:p>
        </p:txBody>
      </p:sp>
      <p:sp>
        <p:nvSpPr>
          <p:cNvPr id="527" name="Google Shape;527;p59"/>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8" name="Google Shape;528;p59"/>
          <p:cNvPicPr preferRelativeResize="0"/>
          <p:nvPr/>
        </p:nvPicPr>
        <p:blipFill>
          <a:blip r:embed="rId3">
            <a:alphaModFix/>
          </a:blip>
          <a:stretch>
            <a:fillRect/>
          </a:stretch>
        </p:blipFill>
        <p:spPr>
          <a:xfrm>
            <a:off x="4420300" y="1363750"/>
            <a:ext cx="4571299" cy="24119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0"/>
          <p:cNvSpPr txBox="1"/>
          <p:nvPr>
            <p:ph idx="1" type="body"/>
          </p:nvPr>
        </p:nvSpPr>
        <p:spPr>
          <a:xfrm>
            <a:off x="1482100" y="1401350"/>
            <a:ext cx="27858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Ingredients</a:t>
            </a:r>
            <a:endParaRPr/>
          </a:p>
          <a:p>
            <a:pPr indent="-304800" lvl="1" marL="914400" rtl="0" algn="l">
              <a:spcBef>
                <a:spcPts val="0"/>
              </a:spcBef>
              <a:spcAft>
                <a:spcPts val="0"/>
              </a:spcAft>
              <a:buSzPts val="1200"/>
              <a:buChar char="○"/>
            </a:pPr>
            <a:r>
              <a:rPr lang="en"/>
              <a:t>180 Servo</a:t>
            </a:r>
            <a:endParaRPr/>
          </a:p>
          <a:p>
            <a:pPr indent="-317500" lvl="0" marL="457200" rtl="0" algn="l">
              <a:spcBef>
                <a:spcPts val="0"/>
              </a:spcBef>
              <a:spcAft>
                <a:spcPts val="0"/>
              </a:spcAft>
              <a:buSzPts val="1400"/>
              <a:buChar char="●"/>
            </a:pPr>
            <a:r>
              <a:rPr lang="en"/>
              <a:t>Cooking</a:t>
            </a:r>
            <a:endParaRPr/>
          </a:p>
          <a:p>
            <a:pPr indent="0" lvl="0" marL="0" rtl="0" algn="l">
              <a:spcBef>
                <a:spcPts val="1600"/>
              </a:spcBef>
              <a:spcAft>
                <a:spcPts val="0"/>
              </a:spcAft>
              <a:buNone/>
            </a:pPr>
            <a:r>
              <a:rPr lang="en" sz="1200">
                <a:solidFill>
                  <a:srgbClr val="333333"/>
                </a:solidFill>
                <a:highlight>
                  <a:srgbClr val="FFFFFF"/>
                </a:highlight>
                <a:latin typeface="Arial"/>
                <a:ea typeface="Arial"/>
                <a:cs typeface="Arial"/>
                <a:sym typeface="Arial"/>
              </a:rPr>
              <a:t>EduIntro &gt;&gt;coursware&gt;&gt;workshop_1h&gt;&gt;Servo</a:t>
            </a:r>
            <a:endParaRPr/>
          </a:p>
          <a:p>
            <a:pPr indent="0" lvl="0" marL="457200" rtl="0" algn="l">
              <a:spcBef>
                <a:spcPts val="1600"/>
              </a:spcBef>
              <a:spcAft>
                <a:spcPts val="1600"/>
              </a:spcAft>
              <a:buNone/>
            </a:pPr>
            <a:r>
              <a:t/>
            </a:r>
            <a:endParaRPr/>
          </a:p>
        </p:txBody>
      </p:sp>
      <p:sp>
        <p:nvSpPr>
          <p:cNvPr id="534" name="Google Shape;534;p6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60"/>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180 Sweep </a:t>
            </a:r>
            <a:endParaRPr/>
          </a:p>
        </p:txBody>
      </p:sp>
      <p:sp>
        <p:nvSpPr>
          <p:cNvPr id="536" name="Google Shape;536;p60"/>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7" name="Google Shape;537;p60"/>
          <p:cNvPicPr preferRelativeResize="0"/>
          <p:nvPr/>
        </p:nvPicPr>
        <p:blipFill>
          <a:blip r:embed="rId3">
            <a:alphaModFix/>
          </a:blip>
          <a:stretch>
            <a:fillRect/>
          </a:stretch>
        </p:blipFill>
        <p:spPr>
          <a:xfrm>
            <a:off x="4769850" y="113325"/>
            <a:ext cx="3918375" cy="48317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1"/>
          <p:cNvSpPr txBox="1"/>
          <p:nvPr>
            <p:ph idx="1" type="body"/>
          </p:nvPr>
        </p:nvSpPr>
        <p:spPr>
          <a:xfrm>
            <a:off x="1482100" y="1401350"/>
            <a:ext cx="26583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Ingredients</a:t>
            </a:r>
            <a:endParaRPr/>
          </a:p>
          <a:p>
            <a:pPr indent="-304800" lvl="1" marL="914400" rtl="0" algn="l">
              <a:spcBef>
                <a:spcPts val="0"/>
              </a:spcBef>
              <a:spcAft>
                <a:spcPts val="0"/>
              </a:spcAft>
              <a:buSzPts val="1200"/>
              <a:buChar char="○"/>
            </a:pPr>
            <a:r>
              <a:rPr lang="en"/>
              <a:t>180 Servo</a:t>
            </a:r>
            <a:endParaRPr/>
          </a:p>
          <a:p>
            <a:pPr indent="-304800" lvl="1" marL="914400" rtl="0" algn="l">
              <a:spcBef>
                <a:spcPts val="0"/>
              </a:spcBef>
              <a:spcAft>
                <a:spcPts val="0"/>
              </a:spcAft>
              <a:buSzPts val="1200"/>
              <a:buChar char="○"/>
            </a:pPr>
            <a:r>
              <a:rPr lang="en"/>
              <a:t>Button</a:t>
            </a:r>
            <a:endParaRPr/>
          </a:p>
          <a:p>
            <a:pPr indent="-317500" lvl="0" marL="457200" rtl="0" algn="l">
              <a:spcBef>
                <a:spcPts val="0"/>
              </a:spcBef>
              <a:spcAft>
                <a:spcPts val="0"/>
              </a:spcAft>
              <a:buSzPts val="1400"/>
              <a:buChar char="●"/>
            </a:pPr>
            <a:r>
              <a:rPr lang="en"/>
              <a:t>Cooking</a:t>
            </a:r>
            <a:endParaRPr/>
          </a:p>
          <a:p>
            <a:pPr indent="0" lvl="0" marL="0" rtl="0" algn="l">
              <a:spcBef>
                <a:spcPts val="1600"/>
              </a:spcBef>
              <a:spcAft>
                <a:spcPts val="0"/>
              </a:spcAft>
              <a:buNone/>
            </a:pPr>
            <a:r>
              <a:rPr lang="en" sz="1200">
                <a:solidFill>
                  <a:srgbClr val="333333"/>
                </a:solidFill>
                <a:highlight>
                  <a:srgbClr val="FFFFFF"/>
                </a:highlight>
                <a:latin typeface="Arial"/>
                <a:ea typeface="Arial"/>
                <a:cs typeface="Arial"/>
                <a:sym typeface="Arial"/>
              </a:rPr>
              <a:t>EduIntro &gt;&gt;coursware&gt;&gt;workshop_1h&gt;&gt;ServoButton</a:t>
            </a:r>
            <a:endParaRPr/>
          </a:p>
          <a:p>
            <a:pPr indent="0" lvl="0" marL="457200" rtl="0" algn="l">
              <a:spcBef>
                <a:spcPts val="1600"/>
              </a:spcBef>
              <a:spcAft>
                <a:spcPts val="1600"/>
              </a:spcAft>
              <a:buNone/>
            </a:pPr>
            <a:r>
              <a:t/>
            </a:r>
            <a:endParaRPr/>
          </a:p>
        </p:txBody>
      </p:sp>
      <p:sp>
        <p:nvSpPr>
          <p:cNvPr id="543" name="Google Shape;543;p6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61"/>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180 Button</a:t>
            </a:r>
            <a:endParaRPr/>
          </a:p>
        </p:txBody>
      </p:sp>
      <p:sp>
        <p:nvSpPr>
          <p:cNvPr id="545" name="Google Shape;545;p61"/>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6" name="Google Shape;546;p61"/>
          <p:cNvPicPr preferRelativeResize="0"/>
          <p:nvPr/>
        </p:nvPicPr>
        <p:blipFill>
          <a:blip r:embed="rId3">
            <a:alphaModFix/>
          </a:blip>
          <a:stretch>
            <a:fillRect/>
          </a:stretch>
        </p:blipFill>
        <p:spPr>
          <a:xfrm>
            <a:off x="4292800" y="1363750"/>
            <a:ext cx="4698800" cy="23375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2"/>
          <p:cNvSpPr txBox="1"/>
          <p:nvPr>
            <p:ph idx="1" type="body"/>
          </p:nvPr>
        </p:nvSpPr>
        <p:spPr>
          <a:xfrm>
            <a:off x="1072550" y="1365125"/>
            <a:ext cx="3338100" cy="303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Ingredients</a:t>
            </a:r>
            <a:endParaRPr/>
          </a:p>
          <a:p>
            <a:pPr indent="-304800" lvl="1" marL="914400" rtl="0" algn="l">
              <a:spcBef>
                <a:spcPts val="0"/>
              </a:spcBef>
              <a:spcAft>
                <a:spcPts val="0"/>
              </a:spcAft>
              <a:buSzPts val="1200"/>
              <a:buChar char="○"/>
            </a:pPr>
            <a:r>
              <a:rPr lang="en"/>
              <a:t>180 Servo</a:t>
            </a:r>
            <a:endParaRPr/>
          </a:p>
          <a:p>
            <a:pPr indent="-304800" lvl="1" marL="914400" rtl="0" algn="l">
              <a:spcBef>
                <a:spcPts val="0"/>
              </a:spcBef>
              <a:spcAft>
                <a:spcPts val="0"/>
              </a:spcAft>
              <a:buSzPts val="1200"/>
              <a:buChar char="○"/>
            </a:pPr>
            <a:r>
              <a:rPr lang="en"/>
              <a:t>Button</a:t>
            </a:r>
            <a:endParaRPr/>
          </a:p>
          <a:p>
            <a:pPr indent="-317500" lvl="0" marL="457200" rtl="0" algn="l">
              <a:spcBef>
                <a:spcPts val="0"/>
              </a:spcBef>
              <a:spcAft>
                <a:spcPts val="0"/>
              </a:spcAft>
              <a:buSzPts val="1400"/>
              <a:buChar char="●"/>
            </a:pPr>
            <a:r>
              <a:rPr lang="en"/>
              <a:t>Cooking</a:t>
            </a:r>
            <a:endParaRPr/>
          </a:p>
          <a:p>
            <a:pPr indent="0" lvl="0" marL="0" rtl="0" algn="l">
              <a:spcBef>
                <a:spcPts val="1600"/>
              </a:spcBef>
              <a:spcAft>
                <a:spcPts val="0"/>
              </a:spcAft>
              <a:buNone/>
            </a:pPr>
            <a:r>
              <a:rPr lang="en" sz="1200">
                <a:solidFill>
                  <a:srgbClr val="333333"/>
                </a:solidFill>
                <a:highlight>
                  <a:srgbClr val="FFFFFF"/>
                </a:highlight>
                <a:latin typeface="Arial"/>
                <a:ea typeface="Arial"/>
                <a:cs typeface="Arial"/>
                <a:sym typeface="Arial"/>
              </a:rPr>
              <a:t>EduIntro &gt;&gt;coursware&gt;&gt;workshop_1h&gt;&gt;ServoButton</a:t>
            </a:r>
            <a:endParaRPr/>
          </a:p>
          <a:p>
            <a:pPr indent="0" lvl="0" marL="457200" rtl="0" algn="l">
              <a:spcBef>
                <a:spcPts val="1600"/>
              </a:spcBef>
              <a:spcAft>
                <a:spcPts val="1600"/>
              </a:spcAft>
              <a:buNone/>
            </a:pPr>
            <a:r>
              <a:t/>
            </a:r>
            <a:endParaRPr/>
          </a:p>
        </p:txBody>
      </p:sp>
      <p:sp>
        <p:nvSpPr>
          <p:cNvPr id="552" name="Google Shape;552;p6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62"/>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180 Button</a:t>
            </a:r>
            <a:endParaRPr/>
          </a:p>
        </p:txBody>
      </p:sp>
      <p:sp>
        <p:nvSpPr>
          <p:cNvPr id="554" name="Google Shape;554;p62"/>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5" name="Google Shape;555;p62"/>
          <p:cNvPicPr preferRelativeResize="0"/>
          <p:nvPr/>
        </p:nvPicPr>
        <p:blipFill>
          <a:blip r:embed="rId3">
            <a:alphaModFix/>
          </a:blip>
          <a:stretch>
            <a:fillRect/>
          </a:stretch>
        </p:blipFill>
        <p:spPr>
          <a:xfrm>
            <a:off x="4410600" y="120424"/>
            <a:ext cx="4152065" cy="4935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txBox="1"/>
          <p:nvPr>
            <p:ph idx="1" type="body"/>
          </p:nvPr>
        </p:nvSpPr>
        <p:spPr>
          <a:xfrm>
            <a:off x="1482100" y="1401350"/>
            <a:ext cx="26583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Concept</a:t>
            </a:r>
            <a:endParaRPr/>
          </a:p>
          <a:p>
            <a:pPr indent="-304800" lvl="1" marL="914400" rtl="0" algn="l">
              <a:spcBef>
                <a:spcPts val="0"/>
              </a:spcBef>
              <a:spcAft>
                <a:spcPts val="0"/>
              </a:spcAft>
              <a:buSzPts val="1200"/>
              <a:buChar char="○"/>
            </a:pPr>
            <a:r>
              <a:rPr lang="en"/>
              <a:t>Explore what happens when you switch the value to 180 and other values even 200</a:t>
            </a:r>
            <a:endParaRPr/>
          </a:p>
          <a:p>
            <a:pPr indent="-317500" lvl="0" marL="457200" rtl="0" algn="l">
              <a:spcBef>
                <a:spcPts val="0"/>
              </a:spcBef>
              <a:spcAft>
                <a:spcPts val="0"/>
              </a:spcAft>
              <a:buSzPts val="1400"/>
              <a:buChar char="●"/>
            </a:pPr>
            <a:r>
              <a:rPr lang="en"/>
              <a:t>Cooking</a:t>
            </a:r>
            <a:endParaRPr/>
          </a:p>
          <a:p>
            <a:pPr indent="0" lvl="0" marL="0" rtl="0" algn="l">
              <a:spcBef>
                <a:spcPts val="1600"/>
              </a:spcBef>
              <a:spcAft>
                <a:spcPts val="0"/>
              </a:spcAft>
              <a:buNone/>
            </a:pPr>
            <a:r>
              <a:rPr lang="en" sz="1200">
                <a:solidFill>
                  <a:srgbClr val="333333"/>
                </a:solidFill>
                <a:highlight>
                  <a:srgbClr val="FFFFFF"/>
                </a:highlight>
                <a:latin typeface="Arial"/>
                <a:ea typeface="Arial"/>
                <a:cs typeface="Arial"/>
                <a:sym typeface="Arial"/>
              </a:rPr>
              <a:t>EduIntro &gt;&gt;coursware&gt;&gt;workshop_1h&gt;&gt;ServoButton</a:t>
            </a:r>
            <a:endParaRPr/>
          </a:p>
          <a:p>
            <a:pPr indent="0" lvl="0" marL="457200" rtl="0" algn="l">
              <a:spcBef>
                <a:spcPts val="1600"/>
              </a:spcBef>
              <a:spcAft>
                <a:spcPts val="1600"/>
              </a:spcAft>
              <a:buNone/>
            </a:pPr>
            <a:r>
              <a:t/>
            </a:r>
            <a:endParaRPr/>
          </a:p>
        </p:txBody>
      </p:sp>
      <p:sp>
        <p:nvSpPr>
          <p:cNvPr id="561" name="Google Shape;561;p6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2" name="Google Shape;562;p63"/>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180 Button</a:t>
            </a:r>
            <a:endParaRPr/>
          </a:p>
        </p:txBody>
      </p:sp>
      <p:sp>
        <p:nvSpPr>
          <p:cNvPr id="563" name="Google Shape;563;p63"/>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4" name="Google Shape;564;p63"/>
          <p:cNvPicPr preferRelativeResize="0"/>
          <p:nvPr/>
        </p:nvPicPr>
        <p:blipFill>
          <a:blip r:embed="rId3">
            <a:alphaModFix/>
          </a:blip>
          <a:stretch>
            <a:fillRect/>
          </a:stretch>
        </p:blipFill>
        <p:spPr>
          <a:xfrm>
            <a:off x="4292800" y="1363750"/>
            <a:ext cx="4000500" cy="168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Menu</a:t>
            </a:r>
            <a:endParaRPr/>
          </a:p>
        </p:txBody>
      </p:sp>
      <p:sp>
        <p:nvSpPr>
          <p:cNvPr id="119" name="Google Shape;119;p19"/>
          <p:cNvSpPr txBox="1"/>
          <p:nvPr>
            <p:ph idx="1" type="body"/>
          </p:nvPr>
        </p:nvSpPr>
        <p:spPr>
          <a:xfrm>
            <a:off x="1638237"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Intros &amp; Hello’s </a:t>
            </a:r>
            <a:endParaRPr/>
          </a:p>
          <a:p>
            <a:pPr indent="-342900" lvl="0" marL="457200" rtl="0" algn="l">
              <a:spcBef>
                <a:spcPts val="0"/>
              </a:spcBef>
              <a:spcAft>
                <a:spcPts val="0"/>
              </a:spcAft>
              <a:buSzPts val="1800"/>
              <a:buChar char="➔"/>
            </a:pPr>
            <a:r>
              <a:rPr lang="en"/>
              <a:t>Hands-on workshop with Arduino </a:t>
            </a:r>
            <a:endParaRPr/>
          </a:p>
          <a:p>
            <a:pPr indent="-342900" lvl="0" marL="457200" rtl="0" algn="l">
              <a:spcBef>
                <a:spcPts val="0"/>
              </a:spcBef>
              <a:spcAft>
                <a:spcPts val="0"/>
              </a:spcAft>
              <a:buSzPts val="1800"/>
              <a:buChar char="➔"/>
            </a:pPr>
            <a:r>
              <a:rPr lang="en"/>
              <a:t>Ideation</a:t>
            </a:r>
            <a:endParaRPr/>
          </a:p>
          <a:p>
            <a:pPr indent="-342900" lvl="0" marL="457200" rtl="0" algn="l">
              <a:spcBef>
                <a:spcPts val="0"/>
              </a:spcBef>
              <a:spcAft>
                <a:spcPts val="0"/>
              </a:spcAft>
              <a:buSzPts val="1800"/>
              <a:buChar char="➔"/>
            </a:pPr>
            <a:r>
              <a:rPr lang="en"/>
              <a:t>Project time</a:t>
            </a:r>
            <a:endParaRPr/>
          </a:p>
          <a:p>
            <a:pPr indent="-342900" lvl="0" marL="457200" rtl="0" algn="l">
              <a:spcBef>
                <a:spcPts val="0"/>
              </a:spcBef>
              <a:spcAft>
                <a:spcPts val="0"/>
              </a:spcAft>
              <a:buSzPts val="1800"/>
              <a:buChar char="➔"/>
            </a:pPr>
            <a:r>
              <a:rPr lang="en"/>
              <a:t>Show, Talk, and Snacks</a:t>
            </a:r>
            <a:endParaRPr/>
          </a:p>
          <a:p>
            <a:pPr indent="0" lvl="0" marL="0" rtl="0" algn="l">
              <a:spcBef>
                <a:spcPts val="1600"/>
              </a:spcBef>
              <a:spcAft>
                <a:spcPts val="1600"/>
              </a:spcAft>
              <a:buNone/>
            </a:pPr>
            <a:r>
              <a:t/>
            </a:r>
            <a:endParaRPr/>
          </a:p>
        </p:txBody>
      </p:sp>
      <p:sp>
        <p:nvSpPr>
          <p:cNvPr id="120" name="Google Shape;120;p1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39C12"/>
                </a:solidFill>
              </a:rPr>
              <a:t>‹#›</a:t>
            </a:fld>
            <a:endParaRPr>
              <a:solidFill>
                <a:srgbClr val="F39C12"/>
              </a:solidFill>
            </a:endParaRPr>
          </a:p>
        </p:txBody>
      </p:sp>
      <p:sp>
        <p:nvSpPr>
          <p:cNvPr id="121" name="Google Shape;121;p19"/>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2" name="Google Shape;122;p19"/>
          <p:cNvPicPr preferRelativeResize="0"/>
          <p:nvPr/>
        </p:nvPicPr>
        <p:blipFill>
          <a:blip r:embed="rId3">
            <a:alphaModFix/>
          </a:blip>
          <a:stretch>
            <a:fillRect/>
          </a:stretch>
        </p:blipFill>
        <p:spPr>
          <a:xfrm>
            <a:off x="5500000" y="288975"/>
            <a:ext cx="2449976" cy="4565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4"/>
          <p:cNvSpPr txBox="1"/>
          <p:nvPr>
            <p:ph idx="1" type="body"/>
          </p:nvPr>
        </p:nvSpPr>
        <p:spPr>
          <a:xfrm>
            <a:off x="1085625" y="1401350"/>
            <a:ext cx="32391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Ingredients </a:t>
            </a:r>
            <a:endParaRPr/>
          </a:p>
          <a:p>
            <a:pPr indent="-304800" lvl="1" marL="914400" rtl="0" algn="l">
              <a:spcBef>
                <a:spcPts val="0"/>
              </a:spcBef>
              <a:spcAft>
                <a:spcPts val="0"/>
              </a:spcAft>
              <a:buSzPts val="1200"/>
              <a:buChar char="○"/>
            </a:pPr>
            <a:r>
              <a:rPr lang="en"/>
              <a:t>Big Servo Motor</a:t>
            </a:r>
            <a:endParaRPr/>
          </a:p>
          <a:p>
            <a:pPr indent="-304800" lvl="1" marL="914400" rtl="0" algn="l">
              <a:spcBef>
                <a:spcPts val="0"/>
              </a:spcBef>
              <a:spcAft>
                <a:spcPts val="0"/>
              </a:spcAft>
              <a:buSzPts val="1200"/>
              <a:buChar char="○"/>
            </a:pPr>
            <a:r>
              <a:rPr lang="en"/>
              <a:t>Potentiometer</a:t>
            </a:r>
            <a:endParaRPr/>
          </a:p>
          <a:p>
            <a:pPr indent="-317500" lvl="0" marL="457200" rtl="0" algn="l">
              <a:spcBef>
                <a:spcPts val="0"/>
              </a:spcBef>
              <a:spcAft>
                <a:spcPts val="0"/>
              </a:spcAft>
              <a:buSzPts val="1400"/>
              <a:buChar char="●"/>
            </a:pPr>
            <a:r>
              <a:rPr lang="en"/>
              <a:t>Cooking</a:t>
            </a:r>
            <a:endParaRPr/>
          </a:p>
          <a:p>
            <a:pPr indent="-304800" lvl="1" marL="914400" rtl="0" algn="l">
              <a:spcBef>
                <a:spcPts val="0"/>
              </a:spcBef>
              <a:spcAft>
                <a:spcPts val="0"/>
              </a:spcAft>
              <a:buSzPts val="1200"/>
              <a:buChar char="○"/>
            </a:pPr>
            <a:r>
              <a:rPr lang="en">
                <a:solidFill>
                  <a:srgbClr val="333333"/>
                </a:solidFill>
                <a:highlight>
                  <a:srgbClr val="FFFFFF"/>
                </a:highlight>
                <a:latin typeface="Arial"/>
                <a:ea typeface="Arial"/>
                <a:cs typeface="Arial"/>
                <a:sym typeface="Arial"/>
              </a:rPr>
              <a:t>EduIntro &gt;&gt;by_topic&gt;&gt;</a:t>
            </a:r>
            <a:br>
              <a:rPr lang="en">
                <a:solidFill>
                  <a:srgbClr val="333333"/>
                </a:solidFill>
                <a:highlight>
                  <a:srgbClr val="FFFFFF"/>
                </a:highlight>
                <a:latin typeface="Arial"/>
                <a:ea typeface="Arial"/>
                <a:cs typeface="Arial"/>
                <a:sym typeface="Arial"/>
              </a:rPr>
            </a:br>
            <a:r>
              <a:rPr lang="en">
                <a:solidFill>
                  <a:srgbClr val="333333"/>
                </a:solidFill>
                <a:highlight>
                  <a:srgbClr val="FFFFFF"/>
                </a:highlight>
                <a:latin typeface="Arial"/>
                <a:ea typeface="Arial"/>
                <a:cs typeface="Arial"/>
                <a:sym typeface="Arial"/>
              </a:rPr>
              <a:t>ServoKnobContinuous</a:t>
            </a:r>
            <a:endParaRPr/>
          </a:p>
        </p:txBody>
      </p:sp>
      <p:sp>
        <p:nvSpPr>
          <p:cNvPr id="570" name="Google Shape;570;p6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64"/>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Motot Potentiometer</a:t>
            </a:r>
            <a:endParaRPr/>
          </a:p>
        </p:txBody>
      </p:sp>
      <p:sp>
        <p:nvSpPr>
          <p:cNvPr id="572" name="Google Shape;572;p64"/>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3" name="Google Shape;573;p64"/>
          <p:cNvPicPr preferRelativeResize="0"/>
          <p:nvPr/>
        </p:nvPicPr>
        <p:blipFill>
          <a:blip r:embed="rId3">
            <a:alphaModFix/>
          </a:blip>
          <a:stretch>
            <a:fillRect/>
          </a:stretch>
        </p:blipFill>
        <p:spPr>
          <a:xfrm>
            <a:off x="4384425" y="1343925"/>
            <a:ext cx="4698800" cy="245565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65"/>
          <p:cNvPicPr preferRelativeResize="0"/>
          <p:nvPr/>
        </p:nvPicPr>
        <p:blipFill>
          <a:blip r:embed="rId3">
            <a:alphaModFix/>
          </a:blip>
          <a:stretch>
            <a:fillRect/>
          </a:stretch>
        </p:blipFill>
        <p:spPr>
          <a:xfrm>
            <a:off x="4997674" y="302325"/>
            <a:ext cx="3587250" cy="4754075"/>
          </a:xfrm>
          <a:prstGeom prst="rect">
            <a:avLst/>
          </a:prstGeom>
          <a:noFill/>
          <a:ln>
            <a:noFill/>
          </a:ln>
        </p:spPr>
      </p:pic>
      <p:sp>
        <p:nvSpPr>
          <p:cNvPr id="579" name="Google Shape;579;p65"/>
          <p:cNvSpPr txBox="1"/>
          <p:nvPr>
            <p:ph idx="1" type="body"/>
          </p:nvPr>
        </p:nvSpPr>
        <p:spPr>
          <a:xfrm>
            <a:off x="1482100" y="1401350"/>
            <a:ext cx="26583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Concepts</a:t>
            </a:r>
            <a:endParaRPr/>
          </a:p>
          <a:p>
            <a:pPr indent="-304800" lvl="1" marL="914400" rtl="0" algn="l">
              <a:spcBef>
                <a:spcPts val="0"/>
              </a:spcBef>
              <a:spcAft>
                <a:spcPts val="0"/>
              </a:spcAft>
              <a:buSzPts val="1200"/>
              <a:buChar char="○"/>
            </a:pPr>
            <a:r>
              <a:rPr lang="en"/>
              <a:t>Continuous motors</a:t>
            </a:r>
            <a:endParaRPr/>
          </a:p>
          <a:p>
            <a:pPr indent="-304800" lvl="1" marL="914400" rtl="0" algn="l">
              <a:spcBef>
                <a:spcPts val="0"/>
              </a:spcBef>
              <a:spcAft>
                <a:spcPts val="0"/>
              </a:spcAft>
              <a:buSzPts val="1200"/>
              <a:buChar char="○"/>
            </a:pPr>
            <a:r>
              <a:rPr lang="en"/>
              <a:t>90 is stop</a:t>
            </a:r>
            <a:endParaRPr/>
          </a:p>
          <a:p>
            <a:pPr indent="-304800" lvl="1" marL="914400" rtl="0" algn="l">
              <a:spcBef>
                <a:spcPts val="0"/>
              </a:spcBef>
              <a:spcAft>
                <a:spcPts val="0"/>
              </a:spcAft>
              <a:buSzPts val="1200"/>
              <a:buChar char="○"/>
            </a:pPr>
            <a:r>
              <a:rPr lang="en"/>
              <a:t>0-89 clockwise with speed</a:t>
            </a:r>
            <a:endParaRPr/>
          </a:p>
          <a:p>
            <a:pPr indent="-304800" lvl="1" marL="914400" rtl="0" algn="l">
              <a:spcBef>
                <a:spcPts val="0"/>
              </a:spcBef>
              <a:spcAft>
                <a:spcPts val="0"/>
              </a:spcAft>
              <a:buSzPts val="1200"/>
              <a:buChar char="○"/>
            </a:pPr>
            <a:r>
              <a:rPr lang="en"/>
              <a:t>91-179 counterclockwise with speed</a:t>
            </a:r>
            <a:endParaRPr/>
          </a:p>
          <a:p>
            <a:pPr indent="0" lvl="0" marL="914400" rtl="0" algn="l">
              <a:spcBef>
                <a:spcPts val="1600"/>
              </a:spcBef>
              <a:spcAft>
                <a:spcPts val="1600"/>
              </a:spcAft>
              <a:buNone/>
            </a:pPr>
            <a:r>
              <a:t/>
            </a:r>
            <a:endParaRPr/>
          </a:p>
        </p:txBody>
      </p:sp>
      <p:sp>
        <p:nvSpPr>
          <p:cNvPr id="580" name="Google Shape;580;p6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1" name="Google Shape;581;p65"/>
          <p:cNvSpPr txBox="1"/>
          <p:nvPr>
            <p:ph type="title"/>
          </p:nvPr>
        </p:nvSpPr>
        <p:spPr>
          <a:xfrm>
            <a:off x="1589125" y="3600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Motot Potentiometer</a:t>
            </a:r>
            <a:endParaRPr/>
          </a:p>
        </p:txBody>
      </p:sp>
      <p:sp>
        <p:nvSpPr>
          <p:cNvPr id="582" name="Google Shape;582;p65"/>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8" name="Google Shape;588;p66"/>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Digital Humidity and Temperature</a:t>
            </a:r>
            <a:endParaRPr/>
          </a:p>
          <a:p>
            <a:pPr indent="0" lvl="0" marL="0" rtl="0" algn="ctr">
              <a:spcBef>
                <a:spcPts val="0"/>
              </a:spcBef>
              <a:spcAft>
                <a:spcPts val="0"/>
              </a:spcAft>
              <a:buNone/>
            </a:pPr>
            <a:r>
              <a:rPr lang="en"/>
              <a:t>DHT11 Sensor</a:t>
            </a:r>
            <a:endParaRPr/>
          </a:p>
        </p:txBody>
      </p:sp>
      <p:sp>
        <p:nvSpPr>
          <p:cNvPr id="589" name="Google Shape;589;p66"/>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7"/>
          <p:cNvSpPr txBox="1"/>
          <p:nvPr>
            <p:ph idx="1" type="body"/>
          </p:nvPr>
        </p:nvSpPr>
        <p:spPr>
          <a:xfrm>
            <a:off x="1317153" y="1542800"/>
            <a:ext cx="3071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Cooking</a:t>
            </a:r>
            <a:endParaRPr/>
          </a:p>
          <a:p>
            <a:pPr indent="-304800" lvl="1" marL="914400" rtl="0" algn="l">
              <a:spcBef>
                <a:spcPts val="0"/>
              </a:spcBef>
              <a:spcAft>
                <a:spcPts val="0"/>
              </a:spcAft>
              <a:buSzPts val="1200"/>
              <a:buChar char="○"/>
            </a:pPr>
            <a:r>
              <a:rPr lang="en"/>
              <a:t>DHT11 Sensor</a:t>
            </a:r>
            <a:endParaRPr/>
          </a:p>
          <a:p>
            <a:pPr indent="-304800" lvl="1" marL="914400" rtl="0" algn="l">
              <a:spcBef>
                <a:spcPts val="0"/>
              </a:spcBef>
              <a:spcAft>
                <a:spcPts val="0"/>
              </a:spcAft>
              <a:buSzPts val="1200"/>
              <a:buChar char="○"/>
            </a:pPr>
            <a:r>
              <a:rPr lang="en"/>
              <a:t>Resistor (in bag)</a:t>
            </a:r>
            <a:endParaRPr/>
          </a:p>
          <a:p>
            <a:pPr indent="-304800" lvl="1" marL="914400" rtl="0" algn="l">
              <a:spcBef>
                <a:spcPts val="0"/>
              </a:spcBef>
              <a:spcAft>
                <a:spcPts val="0"/>
              </a:spcAft>
              <a:buSzPts val="1200"/>
              <a:buChar char="○"/>
            </a:pPr>
            <a:r>
              <a:rPr lang="en"/>
              <a:t>Between 5V and Signal</a:t>
            </a:r>
            <a:endParaRPr/>
          </a:p>
          <a:p>
            <a:pPr indent="-317500" lvl="0" marL="457200" rtl="0" algn="l">
              <a:spcBef>
                <a:spcPts val="0"/>
              </a:spcBef>
              <a:spcAft>
                <a:spcPts val="0"/>
              </a:spcAft>
              <a:buSzPts val="1400"/>
              <a:buChar char="●"/>
            </a:pPr>
            <a:r>
              <a:rPr lang="en"/>
              <a:t>Ingredients </a:t>
            </a:r>
            <a:endParaRPr/>
          </a:p>
          <a:p>
            <a:pPr indent="-304800" lvl="1" marL="914400" rtl="0" algn="l">
              <a:spcBef>
                <a:spcPts val="0"/>
              </a:spcBef>
              <a:spcAft>
                <a:spcPts val="0"/>
              </a:spcAft>
              <a:buSzPts val="1200"/>
              <a:buChar char="○"/>
            </a:pPr>
            <a:r>
              <a:rPr lang="en"/>
              <a:t>EDUINTRO&gt;&gt;by_topic&gt;&gt;DHT11</a:t>
            </a:r>
            <a:endParaRPr/>
          </a:p>
        </p:txBody>
      </p:sp>
      <p:sp>
        <p:nvSpPr>
          <p:cNvPr id="595" name="Google Shape;595;p67"/>
          <p:cNvSpPr txBox="1"/>
          <p:nvPr>
            <p:ph idx="2" type="body"/>
          </p:nvPr>
        </p:nvSpPr>
        <p:spPr>
          <a:xfrm>
            <a:off x="49811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96" name="Google Shape;596;p6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7" name="Google Shape;597;p67"/>
          <p:cNvSpPr txBox="1"/>
          <p:nvPr>
            <p:ph type="title"/>
          </p:nvPr>
        </p:nvSpPr>
        <p:spPr>
          <a:xfrm>
            <a:off x="1614775" y="5012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DHT11 </a:t>
            </a:r>
            <a:endParaRPr/>
          </a:p>
        </p:txBody>
      </p:sp>
      <p:sp>
        <p:nvSpPr>
          <p:cNvPr id="598" name="Google Shape;598;p67"/>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9" name="Google Shape;599;p67"/>
          <p:cNvPicPr preferRelativeResize="0"/>
          <p:nvPr/>
        </p:nvPicPr>
        <p:blipFill>
          <a:blip r:embed="rId3">
            <a:alphaModFix/>
          </a:blip>
          <a:stretch>
            <a:fillRect/>
          </a:stretch>
        </p:blipFill>
        <p:spPr>
          <a:xfrm>
            <a:off x="4437800" y="1455198"/>
            <a:ext cx="5072148" cy="2363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8"/>
          <p:cNvSpPr txBox="1"/>
          <p:nvPr>
            <p:ph idx="1" type="body"/>
          </p:nvPr>
        </p:nvSpPr>
        <p:spPr>
          <a:xfrm>
            <a:off x="363950" y="1398513"/>
            <a:ext cx="34968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Float variable</a:t>
            </a:r>
            <a:endParaRPr/>
          </a:p>
          <a:p>
            <a:pPr indent="-304800" lvl="1" marL="914400" rtl="0" algn="l">
              <a:spcBef>
                <a:spcPts val="0"/>
              </a:spcBef>
              <a:spcAft>
                <a:spcPts val="0"/>
              </a:spcAft>
              <a:buSzPts val="1200"/>
              <a:buChar char="○"/>
            </a:pPr>
            <a:r>
              <a:rPr lang="en"/>
              <a:t>Datatype for floating-point numbers, a number that has a decimal point. Floating-point numbers are often used to approximate analog and continuous values because they have greater resolution than integers.</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solidFill>
                <a:srgbClr val="374146"/>
              </a:solidFill>
              <a:latin typeface="Verdana"/>
              <a:ea typeface="Verdana"/>
              <a:cs typeface="Verdana"/>
              <a:sym typeface="Verdana"/>
            </a:endParaRPr>
          </a:p>
        </p:txBody>
      </p:sp>
      <p:sp>
        <p:nvSpPr>
          <p:cNvPr id="605" name="Google Shape;605;p68"/>
          <p:cNvSpPr txBox="1"/>
          <p:nvPr>
            <p:ph idx="2" type="body"/>
          </p:nvPr>
        </p:nvSpPr>
        <p:spPr>
          <a:xfrm>
            <a:off x="49811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06" name="Google Shape;606;p6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68"/>
          <p:cNvSpPr txBox="1"/>
          <p:nvPr>
            <p:ph type="title"/>
          </p:nvPr>
        </p:nvSpPr>
        <p:spPr>
          <a:xfrm>
            <a:off x="1614775" y="5012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DHT11 </a:t>
            </a:r>
            <a:endParaRPr/>
          </a:p>
        </p:txBody>
      </p:sp>
      <p:sp>
        <p:nvSpPr>
          <p:cNvPr id="608" name="Google Shape;608;p68"/>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9" name="Google Shape;609;p68"/>
          <p:cNvPicPr preferRelativeResize="0"/>
          <p:nvPr/>
        </p:nvPicPr>
        <p:blipFill>
          <a:blip r:embed="rId3">
            <a:alphaModFix/>
          </a:blip>
          <a:stretch>
            <a:fillRect/>
          </a:stretch>
        </p:blipFill>
        <p:spPr>
          <a:xfrm>
            <a:off x="4008600" y="278777"/>
            <a:ext cx="5066625" cy="4111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9"/>
          <p:cNvSpPr txBox="1"/>
          <p:nvPr>
            <p:ph idx="1" type="body"/>
          </p:nvPr>
        </p:nvSpPr>
        <p:spPr>
          <a:xfrm>
            <a:off x="1522428" y="155452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PIR= 5V, GND, D2</a:t>
            </a:r>
            <a:endParaRPr/>
          </a:p>
          <a:p>
            <a:pPr indent="0" lvl="0" marL="0" rtl="0" algn="l">
              <a:spcBef>
                <a:spcPts val="1600"/>
              </a:spcBef>
              <a:spcAft>
                <a:spcPts val="0"/>
              </a:spcAft>
              <a:buNone/>
            </a:pPr>
            <a:r>
              <a:rPr lang="en"/>
              <a:t>LED, 5V, GND, D12</a:t>
            </a:r>
            <a:endParaRPr/>
          </a:p>
          <a:p>
            <a:pPr indent="0" lvl="0" marL="0" rtl="0" algn="l">
              <a:spcBef>
                <a:spcPts val="1600"/>
              </a:spcBef>
              <a:spcAft>
                <a:spcPts val="0"/>
              </a:spcAft>
              <a:buClr>
                <a:schemeClr val="dk2"/>
              </a:buClr>
              <a:buSzPts val="1100"/>
              <a:buFont typeface="Arial"/>
              <a:buNone/>
            </a:pPr>
            <a:r>
              <a:rPr lang="en"/>
              <a:t>Piezo GND, D3</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0"/>
              </a:spcAft>
              <a:buClr>
                <a:schemeClr val="dk2"/>
              </a:buClr>
              <a:buSzPts val="1100"/>
              <a:buFont typeface="Arial"/>
              <a:buNone/>
            </a:pPr>
            <a:r>
              <a:rPr lang="en"/>
              <a:t>Code:</a:t>
            </a:r>
            <a:endParaRPr/>
          </a:p>
          <a:p>
            <a:pPr indent="0" lvl="0" marL="0" rtl="0" algn="l">
              <a:spcBef>
                <a:spcPts val="1600"/>
              </a:spcBef>
              <a:spcAft>
                <a:spcPts val="1600"/>
              </a:spcAft>
              <a:buClr>
                <a:schemeClr val="dk2"/>
              </a:buClr>
              <a:buSzPts val="1100"/>
              <a:buFont typeface="Arial"/>
              <a:buNone/>
            </a:pPr>
            <a:r>
              <a:rPr lang="en"/>
              <a:t>In </a:t>
            </a:r>
            <a:r>
              <a:rPr lang="en" u="sng">
                <a:solidFill>
                  <a:schemeClr val="hlink"/>
                </a:solidFill>
                <a:hlinkClick r:id="rId3"/>
              </a:rPr>
              <a:t>Piezo 1C</a:t>
            </a:r>
            <a:endParaRPr/>
          </a:p>
        </p:txBody>
      </p:sp>
      <p:sp>
        <p:nvSpPr>
          <p:cNvPr id="615" name="Google Shape;615;p69"/>
          <p:cNvSpPr txBox="1"/>
          <p:nvPr>
            <p:ph idx="2" type="body"/>
          </p:nvPr>
        </p:nvSpPr>
        <p:spPr>
          <a:xfrm>
            <a:off x="49811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16" name="Google Shape;616;p6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69"/>
          <p:cNvSpPr txBox="1"/>
          <p:nvPr>
            <p:ph type="title"/>
          </p:nvPr>
        </p:nvSpPr>
        <p:spPr>
          <a:xfrm>
            <a:off x="1614775" y="5012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DHT11 </a:t>
            </a:r>
            <a:endParaRPr/>
          </a:p>
        </p:txBody>
      </p:sp>
      <p:sp>
        <p:nvSpPr>
          <p:cNvPr id="618" name="Google Shape;618;p69"/>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9" name="Google Shape;619;p69"/>
          <p:cNvPicPr preferRelativeResize="0"/>
          <p:nvPr/>
        </p:nvPicPr>
        <p:blipFill>
          <a:blip r:embed="rId4">
            <a:alphaModFix/>
          </a:blip>
          <a:stretch>
            <a:fillRect/>
          </a:stretch>
        </p:blipFill>
        <p:spPr>
          <a:xfrm>
            <a:off x="1234400" y="1200536"/>
            <a:ext cx="7962401" cy="37103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5" name="Google Shape;625;p70"/>
          <p:cNvSpPr txBox="1"/>
          <p:nvPr>
            <p:ph type="title"/>
          </p:nvPr>
        </p:nvSpPr>
        <p:spPr>
          <a:xfrm>
            <a:off x="67675" y="66585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Putting it together</a:t>
            </a:r>
            <a:endParaRPr/>
          </a:p>
        </p:txBody>
      </p:sp>
      <p:sp>
        <p:nvSpPr>
          <p:cNvPr id="626" name="Google Shape;626;p70"/>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7" name="Google Shape;627;p70"/>
          <p:cNvPicPr preferRelativeResize="0"/>
          <p:nvPr/>
        </p:nvPicPr>
        <p:blipFill>
          <a:blip r:embed="rId3">
            <a:alphaModFix/>
          </a:blip>
          <a:stretch>
            <a:fillRect/>
          </a:stretch>
        </p:blipFill>
        <p:spPr>
          <a:xfrm>
            <a:off x="3127901" y="2088801"/>
            <a:ext cx="2888201" cy="2888201"/>
          </a:xfrm>
          <a:prstGeom prst="rect">
            <a:avLst/>
          </a:prstGeom>
          <a:noFill/>
          <a:ln>
            <a:noFill/>
          </a:ln>
        </p:spPr>
      </p:pic>
      <p:pic>
        <p:nvPicPr>
          <p:cNvPr id="628" name="Google Shape;628;p70"/>
          <p:cNvPicPr preferRelativeResize="0"/>
          <p:nvPr/>
        </p:nvPicPr>
        <p:blipFill>
          <a:blip r:embed="rId4">
            <a:alphaModFix/>
          </a:blip>
          <a:stretch>
            <a:fillRect/>
          </a:stretch>
        </p:blipFill>
        <p:spPr>
          <a:xfrm>
            <a:off x="6016100" y="2088800"/>
            <a:ext cx="2888197" cy="2888197"/>
          </a:xfrm>
          <a:prstGeom prst="rect">
            <a:avLst/>
          </a:prstGeom>
          <a:noFill/>
          <a:ln>
            <a:noFill/>
          </a:ln>
        </p:spPr>
      </p:pic>
      <p:pic>
        <p:nvPicPr>
          <p:cNvPr id="629" name="Google Shape;629;p70"/>
          <p:cNvPicPr preferRelativeResize="0"/>
          <p:nvPr/>
        </p:nvPicPr>
        <p:blipFill>
          <a:blip r:embed="rId5">
            <a:alphaModFix/>
          </a:blip>
          <a:stretch>
            <a:fillRect/>
          </a:stretch>
        </p:blipFill>
        <p:spPr>
          <a:xfrm>
            <a:off x="446025" y="2088800"/>
            <a:ext cx="2681876" cy="2011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71"/>
          <p:cNvSpPr txBox="1"/>
          <p:nvPr>
            <p:ph idx="1" type="body"/>
          </p:nvPr>
        </p:nvSpPr>
        <p:spPr>
          <a:xfrm>
            <a:off x="1638237"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Think input - </a:t>
            </a:r>
            <a:r>
              <a:rPr lang="en"/>
              <a:t>What</a:t>
            </a:r>
            <a:r>
              <a:rPr lang="en"/>
              <a:t> will be the trigger, the interaction.</a:t>
            </a:r>
            <a:endParaRPr/>
          </a:p>
          <a:p>
            <a:pPr indent="-342900" lvl="0" marL="457200" rtl="0" algn="l">
              <a:spcBef>
                <a:spcPts val="0"/>
              </a:spcBef>
              <a:spcAft>
                <a:spcPts val="0"/>
              </a:spcAft>
              <a:buSzPts val="1800"/>
              <a:buAutoNum type="arabicPeriod"/>
            </a:pPr>
            <a:r>
              <a:rPr lang="en"/>
              <a:t>How am I going to Output?</a:t>
            </a:r>
            <a:endParaRPr/>
          </a:p>
          <a:p>
            <a:pPr indent="-342900" lvl="0" marL="457200" rtl="0" algn="l">
              <a:spcBef>
                <a:spcPts val="0"/>
              </a:spcBef>
              <a:spcAft>
                <a:spcPts val="0"/>
              </a:spcAft>
              <a:buSzPts val="1800"/>
              <a:buAutoNum type="arabicPeriod"/>
            </a:pPr>
            <a:r>
              <a:rPr lang="en"/>
              <a:t>The Brain between the senses is the Arduino board</a:t>
            </a:r>
            <a:endParaRPr/>
          </a:p>
          <a:p>
            <a:pPr indent="-317500" lvl="1" marL="914400" rtl="0" algn="l">
              <a:spcBef>
                <a:spcPts val="0"/>
              </a:spcBef>
              <a:spcAft>
                <a:spcPts val="0"/>
              </a:spcAft>
              <a:buSzPts val="1400"/>
              <a:buAutoNum type="alphaLcPeriod"/>
            </a:pPr>
            <a:r>
              <a:rPr lang="en"/>
              <a:t>Think  Control Structures </a:t>
            </a:r>
            <a:endParaRPr/>
          </a:p>
          <a:p>
            <a:pPr indent="-317500" lvl="2" marL="1371600" rtl="0" algn="l">
              <a:spcBef>
                <a:spcPts val="0"/>
              </a:spcBef>
              <a:spcAft>
                <a:spcPts val="0"/>
              </a:spcAft>
              <a:buSzPts val="1400"/>
              <a:buAutoNum type="romanLcPeriod"/>
            </a:pPr>
            <a:r>
              <a:rPr lang="en"/>
              <a:t>If then and Else if…</a:t>
            </a:r>
            <a:endParaRPr/>
          </a:p>
          <a:p>
            <a:pPr indent="-317500" lvl="1" marL="914400" rtl="0" algn="l">
              <a:spcBef>
                <a:spcPts val="0"/>
              </a:spcBef>
              <a:spcAft>
                <a:spcPts val="0"/>
              </a:spcAft>
              <a:buSzPts val="1400"/>
              <a:buAutoNum type="alphaLcPeriod"/>
            </a:pPr>
            <a:r>
              <a:rPr lang="en"/>
              <a:t>Other ways see Switch Case (reference)</a:t>
            </a:r>
            <a:endParaRPr/>
          </a:p>
          <a:p>
            <a:pPr indent="-317500" lvl="1" marL="914400" rtl="0" algn="l">
              <a:spcBef>
                <a:spcPts val="0"/>
              </a:spcBef>
              <a:spcAft>
                <a:spcPts val="0"/>
              </a:spcAft>
              <a:buSzPts val="1400"/>
              <a:buAutoNum type="alphaLcPeriod"/>
            </a:pPr>
            <a:r>
              <a:rPr lang="en"/>
              <a:t>Remember LOOP goes on and on until the end</a:t>
            </a:r>
            <a:endParaRPr/>
          </a:p>
          <a:p>
            <a:pPr indent="-342900" lvl="0" marL="457200" rtl="0" algn="l">
              <a:spcBef>
                <a:spcPts val="0"/>
              </a:spcBef>
              <a:spcAft>
                <a:spcPts val="0"/>
              </a:spcAft>
              <a:buSzPts val="1800"/>
              <a:buAutoNum type="arabicPeriod"/>
            </a:pPr>
            <a:r>
              <a:rPr lang="en"/>
              <a:t>Use the Serial Monitor to check things…</a:t>
            </a:r>
            <a:endParaRPr/>
          </a:p>
        </p:txBody>
      </p:sp>
      <p:sp>
        <p:nvSpPr>
          <p:cNvPr id="636" name="Google Shape;636;p71"/>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complex programs</a:t>
            </a:r>
            <a:endParaRPr/>
          </a:p>
        </p:txBody>
      </p:sp>
      <p:sp>
        <p:nvSpPr>
          <p:cNvPr id="637" name="Google Shape;637;p71"/>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2"/>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Complexity</a:t>
            </a:r>
            <a:endParaRPr/>
          </a:p>
        </p:txBody>
      </p:sp>
      <p:sp>
        <p:nvSpPr>
          <p:cNvPr id="643" name="Google Shape;643;p72"/>
          <p:cNvSpPr txBox="1"/>
          <p:nvPr>
            <p:ph idx="1" type="body"/>
          </p:nvPr>
        </p:nvSpPr>
        <p:spPr>
          <a:xfrm>
            <a:off x="1638237"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For some sensors using the </a:t>
            </a:r>
            <a:r>
              <a:rPr b="1" lang="en"/>
              <a:t>map() function</a:t>
            </a:r>
            <a:r>
              <a:rPr lang="en"/>
              <a:t> can be good</a:t>
            </a:r>
            <a:endParaRPr/>
          </a:p>
          <a:p>
            <a:pPr indent="-342900" lvl="0" marL="457200" rtl="0" algn="l">
              <a:spcBef>
                <a:spcPts val="0"/>
              </a:spcBef>
              <a:spcAft>
                <a:spcPts val="0"/>
              </a:spcAft>
              <a:buSzPts val="1800"/>
              <a:buAutoNum type="arabicPeriod"/>
            </a:pPr>
            <a:r>
              <a:rPr lang="en"/>
              <a:t>You may need to use </a:t>
            </a:r>
            <a:r>
              <a:rPr b="1" lang="en"/>
              <a:t>If then Else if</a:t>
            </a:r>
            <a:r>
              <a:rPr lang="en"/>
              <a:t> to build structure to your project</a:t>
            </a:r>
            <a:endParaRPr/>
          </a:p>
          <a:p>
            <a:pPr indent="-342900" lvl="0" marL="457200" rtl="0" algn="l">
              <a:spcBef>
                <a:spcPts val="0"/>
              </a:spcBef>
              <a:spcAft>
                <a:spcPts val="0"/>
              </a:spcAft>
              <a:buSzPts val="1800"/>
              <a:buAutoNum type="arabicPeriod"/>
            </a:pPr>
            <a:r>
              <a:rPr lang="en"/>
              <a:t>Consider how to </a:t>
            </a:r>
            <a:r>
              <a:rPr b="1" lang="en"/>
              <a:t>adjust your ideas</a:t>
            </a:r>
            <a:r>
              <a:rPr lang="en"/>
              <a:t> to convey the concept rather than being locked into a single way…</a:t>
            </a:r>
            <a:endParaRPr/>
          </a:p>
          <a:p>
            <a:pPr indent="0" lvl="0" marL="457200" rtl="0" algn="l">
              <a:spcBef>
                <a:spcPts val="1600"/>
              </a:spcBef>
              <a:spcAft>
                <a:spcPts val="1600"/>
              </a:spcAft>
              <a:buNone/>
            </a:pPr>
            <a:r>
              <a:t/>
            </a:r>
            <a:endParaRPr/>
          </a:p>
        </p:txBody>
      </p:sp>
      <p:sp>
        <p:nvSpPr>
          <p:cNvPr id="644" name="Google Shape;644;p7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5" name="Google Shape;645;p72"/>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3"/>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Sketch</a:t>
            </a:r>
            <a:endParaRPr/>
          </a:p>
        </p:txBody>
      </p:sp>
      <p:sp>
        <p:nvSpPr>
          <p:cNvPr id="651" name="Google Shape;651;p73"/>
          <p:cNvSpPr txBox="1"/>
          <p:nvPr>
            <p:ph idx="1" type="body"/>
          </p:nvPr>
        </p:nvSpPr>
        <p:spPr>
          <a:xfrm>
            <a:off x="1638237"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52" name="Google Shape;652;p7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73"/>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4" name="Google Shape;654;p73"/>
          <p:cNvPicPr preferRelativeResize="0"/>
          <p:nvPr/>
        </p:nvPicPr>
        <p:blipFill>
          <a:blip r:embed="rId3">
            <a:alphaModFix/>
          </a:blip>
          <a:stretch>
            <a:fillRect/>
          </a:stretch>
        </p:blipFill>
        <p:spPr>
          <a:xfrm>
            <a:off x="4889145" y="-87100"/>
            <a:ext cx="3611861"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8" name="Google Shape;128;p20"/>
          <p:cNvSpPr txBox="1"/>
          <p:nvPr>
            <p:ph type="title"/>
          </p:nvPr>
        </p:nvSpPr>
        <p:spPr>
          <a:xfrm>
            <a:off x="423600" y="11542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“The philosophy behind Arduino is that if you want to learn electronics, you should be able to learn as you go from day one, instead of starting by learning algebra”</a:t>
            </a:r>
            <a:endParaRPr sz="3600"/>
          </a:p>
        </p:txBody>
      </p:sp>
      <p:sp>
        <p:nvSpPr>
          <p:cNvPr id="129" name="Google Shape;129;p20"/>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0" name="Google Shape;130;p20"/>
          <p:cNvSpPr txBox="1"/>
          <p:nvPr/>
        </p:nvSpPr>
        <p:spPr>
          <a:xfrm>
            <a:off x="3884075" y="3543300"/>
            <a:ext cx="45510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David Cuartielles </a:t>
            </a:r>
            <a:endParaRPr>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1000">
                <a:solidFill>
                  <a:srgbClr val="FFFFFF"/>
                </a:solidFill>
                <a:latin typeface="Source Sans Pro"/>
                <a:ea typeface="Source Sans Pro"/>
                <a:cs typeface="Source Sans Pro"/>
                <a:sym typeface="Source Sans Pro"/>
              </a:rPr>
              <a:t>David Kushner (2011-10-26). "The Making of Arduino". IEEE Spectrum https://spectrum.ieee.org/geek-life/hands-on/the-making-of-arduino- </a:t>
            </a:r>
            <a:endParaRPr sz="1000">
              <a:solidFill>
                <a:srgbClr val="FFFFFF"/>
              </a:solidFill>
              <a:latin typeface="Source Sans Pro"/>
              <a:ea typeface="Source Sans Pro"/>
              <a:cs typeface="Source Sans Pro"/>
              <a:sym typeface="Source Sans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4"/>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60" name="Google Shape;660;p7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61" name="Google Shape;661;p74"/>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Hackathon Mission</a:t>
            </a:r>
            <a:endParaRPr/>
          </a:p>
        </p:txBody>
      </p:sp>
      <p:pic>
        <p:nvPicPr>
          <p:cNvPr id="662" name="Google Shape;662;p74"/>
          <p:cNvPicPr preferRelativeResize="0"/>
          <p:nvPr/>
        </p:nvPicPr>
        <p:blipFill>
          <a:blip r:embed="rId3">
            <a:alphaModFix/>
          </a:blip>
          <a:stretch>
            <a:fillRect/>
          </a:stretch>
        </p:blipFill>
        <p:spPr>
          <a:xfrm>
            <a:off x="1714500" y="304800"/>
            <a:ext cx="5715000" cy="453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8" name="Google Shape;668;p75"/>
          <p:cNvSpPr txBox="1"/>
          <p:nvPr>
            <p:ph type="title"/>
          </p:nvPr>
        </p:nvSpPr>
        <p:spPr>
          <a:xfrm>
            <a:off x="473850" y="356325"/>
            <a:ext cx="8296800" cy="3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mission today:</a:t>
            </a:r>
            <a:endParaRPr b="1" sz="3000"/>
          </a:p>
          <a:p>
            <a:pPr indent="0" lvl="0" marL="0" rtl="0" algn="l">
              <a:spcBef>
                <a:spcPts val="0"/>
              </a:spcBef>
              <a:spcAft>
                <a:spcPts val="0"/>
              </a:spcAft>
              <a:buNone/>
            </a:pPr>
            <a:r>
              <a:rPr lang="en" sz="2400"/>
              <a:t>Requirements for the toy</a:t>
            </a:r>
            <a:endParaRPr sz="2400"/>
          </a:p>
          <a:p>
            <a:pPr indent="-381000" lvl="0" marL="457200" rtl="0" algn="l">
              <a:spcBef>
                <a:spcPts val="0"/>
              </a:spcBef>
              <a:spcAft>
                <a:spcPts val="0"/>
              </a:spcAft>
              <a:buSzPts val="2400"/>
              <a:buAutoNum type="arabicPeriod"/>
            </a:pPr>
            <a:r>
              <a:rPr lang="en" sz="2400"/>
              <a:t>Target group should be kids, elderly people, chronically ill, or pets</a:t>
            </a:r>
            <a:endParaRPr sz="2400"/>
          </a:p>
          <a:p>
            <a:pPr indent="-381000" lvl="0" marL="457200" rtl="0" algn="l">
              <a:spcBef>
                <a:spcPts val="0"/>
              </a:spcBef>
              <a:spcAft>
                <a:spcPts val="0"/>
              </a:spcAft>
              <a:buSzPts val="2400"/>
              <a:buAutoNum type="arabicPeriod"/>
            </a:pPr>
            <a:r>
              <a:rPr lang="en" sz="2400"/>
              <a:t>At least one input (kit includes: buttons, light sensor, humidity/temperature sensor)</a:t>
            </a:r>
            <a:endParaRPr sz="2400"/>
          </a:p>
          <a:p>
            <a:pPr indent="-381000" lvl="0" marL="457200" rtl="0" algn="l">
              <a:spcBef>
                <a:spcPts val="0"/>
              </a:spcBef>
              <a:spcAft>
                <a:spcPts val="0"/>
              </a:spcAft>
              <a:buSzPts val="2400"/>
              <a:buAutoNum type="arabicPeriod"/>
            </a:pPr>
            <a:r>
              <a:rPr lang="en" sz="2400"/>
              <a:t>At least one output (kit includes LEDs, speaker, motor)</a:t>
            </a:r>
            <a:endParaRPr sz="2400"/>
          </a:p>
          <a:p>
            <a:pPr indent="0" lvl="0" marL="0" rtl="0" algn="l">
              <a:spcBef>
                <a:spcPts val="0"/>
              </a:spcBef>
              <a:spcAft>
                <a:spcPts val="0"/>
              </a:spcAft>
              <a:buNone/>
            </a:pPr>
            <a:r>
              <a:t/>
            </a:r>
            <a:endParaRPr sz="2400"/>
          </a:p>
        </p:txBody>
      </p:sp>
      <p:sp>
        <p:nvSpPr>
          <p:cNvPr id="669" name="Google Shape;669;p75"/>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76"/>
          <p:cNvSpPr txBox="1"/>
          <p:nvPr>
            <p:ph type="title"/>
          </p:nvPr>
        </p:nvSpPr>
        <p:spPr>
          <a:xfrm>
            <a:off x="473850" y="356325"/>
            <a:ext cx="8296800" cy="3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Resources</a:t>
            </a:r>
            <a:r>
              <a:rPr b="1" lang="en" sz="3000"/>
              <a:t>:</a:t>
            </a:r>
            <a:endParaRPr b="1" sz="30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Each other, TAs, Mentors, and me</a:t>
            </a:r>
            <a:endParaRPr sz="2400"/>
          </a:p>
          <a:p>
            <a:pPr indent="-381000" lvl="0" marL="457200" rtl="0" algn="l">
              <a:spcBef>
                <a:spcPts val="0"/>
              </a:spcBef>
              <a:spcAft>
                <a:spcPts val="0"/>
              </a:spcAft>
              <a:buSzPts val="2400"/>
              <a:buAutoNum type="arabicPeriod"/>
            </a:pPr>
            <a:r>
              <a:rPr lang="en" sz="2400"/>
              <a:t>Arduino and hardware</a:t>
            </a:r>
            <a:endParaRPr sz="2400"/>
          </a:p>
          <a:p>
            <a:pPr indent="-381000" lvl="0" marL="457200" rtl="0" algn="l">
              <a:spcBef>
                <a:spcPts val="0"/>
              </a:spcBef>
              <a:spcAft>
                <a:spcPts val="0"/>
              </a:spcAft>
              <a:buSzPts val="2400"/>
              <a:buAutoNum type="arabicPeriod"/>
            </a:pPr>
            <a:r>
              <a:rPr lang="en" sz="2400"/>
              <a:t>Arduino Learning Cards that will help you to program, wire and design the toy</a:t>
            </a:r>
            <a:endParaRPr sz="2400"/>
          </a:p>
          <a:p>
            <a:pPr indent="-381000" lvl="0" marL="457200" rtl="0" algn="l">
              <a:spcBef>
                <a:spcPts val="0"/>
              </a:spcBef>
              <a:spcAft>
                <a:spcPts val="0"/>
              </a:spcAft>
              <a:buSzPts val="2400"/>
              <a:buAutoNum type="arabicPeriod"/>
            </a:pPr>
            <a:r>
              <a:rPr lang="en" sz="2400"/>
              <a:t>Arduino Kit </a:t>
            </a:r>
            <a:endParaRPr sz="2400"/>
          </a:p>
          <a:p>
            <a:pPr indent="-381000" lvl="0" marL="457200" rtl="0" algn="l">
              <a:spcBef>
                <a:spcPts val="0"/>
              </a:spcBef>
              <a:spcAft>
                <a:spcPts val="0"/>
              </a:spcAft>
              <a:buSzPts val="2400"/>
              <a:buAutoNum type="arabicPeriod"/>
            </a:pPr>
            <a:r>
              <a:rPr lang="en" sz="2400"/>
              <a:t>Crafting materials to decorate your toy such as glue gun, paper, pens, etc.</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676" name="Google Shape;676;p76"/>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2" name="Google Shape;682;p77"/>
          <p:cNvSpPr txBox="1"/>
          <p:nvPr>
            <p:ph type="title"/>
          </p:nvPr>
        </p:nvSpPr>
        <p:spPr>
          <a:xfrm>
            <a:off x="473850" y="356325"/>
            <a:ext cx="8296800" cy="3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Brainstorm in teams of circa 3</a:t>
            </a:r>
            <a:endParaRPr b="1" sz="3000"/>
          </a:p>
          <a:p>
            <a:pPr indent="-381000" lvl="0" marL="457200" rtl="0" algn="l">
              <a:spcBef>
                <a:spcPts val="0"/>
              </a:spcBef>
              <a:spcAft>
                <a:spcPts val="0"/>
              </a:spcAft>
              <a:buSzPts val="2400"/>
              <a:buAutoNum type="arabicPeriod"/>
            </a:pPr>
            <a:r>
              <a:rPr lang="en" sz="2400"/>
              <a:t>Coder, Electronics, and Designer (your team roles)</a:t>
            </a:r>
            <a:endParaRPr sz="2400"/>
          </a:p>
          <a:p>
            <a:pPr indent="-381000" lvl="0" marL="457200" rtl="0" algn="l">
              <a:spcBef>
                <a:spcPts val="0"/>
              </a:spcBef>
              <a:spcAft>
                <a:spcPts val="0"/>
              </a:spcAft>
              <a:buSzPts val="2400"/>
              <a:buAutoNum type="arabicPeriod"/>
            </a:pPr>
            <a:r>
              <a:rPr lang="en" sz="2400"/>
              <a:t>Quickly 5 minutes brainstorm individually - as many ideas as possible</a:t>
            </a:r>
            <a:endParaRPr sz="2400"/>
          </a:p>
          <a:p>
            <a:pPr indent="-381000" lvl="0" marL="457200" rtl="0" algn="l">
              <a:spcBef>
                <a:spcPts val="0"/>
              </a:spcBef>
              <a:spcAft>
                <a:spcPts val="0"/>
              </a:spcAft>
              <a:buSzPts val="2400"/>
              <a:buAutoNum type="arabicPeriod"/>
            </a:pPr>
            <a:r>
              <a:rPr lang="en" sz="2400"/>
              <a:t>Now evaluate the ideas and choose 1 or 2 as a team</a:t>
            </a:r>
            <a:endParaRPr sz="2400"/>
          </a:p>
          <a:p>
            <a:pPr indent="-381000" lvl="0" marL="457200" rtl="0" algn="l">
              <a:spcBef>
                <a:spcPts val="0"/>
              </a:spcBef>
              <a:spcAft>
                <a:spcPts val="0"/>
              </a:spcAft>
              <a:buSzPts val="2400"/>
              <a:buAutoNum type="arabicPeriod"/>
            </a:pPr>
            <a:r>
              <a:rPr lang="en" sz="2400"/>
              <a:t>Sketch out your ideas with the cards</a:t>
            </a:r>
            <a:endParaRPr sz="2400"/>
          </a:p>
          <a:p>
            <a:pPr indent="-381000" lvl="0" marL="457200" rtl="0" algn="l">
              <a:spcBef>
                <a:spcPts val="0"/>
              </a:spcBef>
              <a:spcAft>
                <a:spcPts val="0"/>
              </a:spcAft>
              <a:buSzPts val="2400"/>
              <a:buAutoNum type="arabicPeriod"/>
            </a:pPr>
            <a:r>
              <a:rPr lang="en" sz="2400"/>
              <a:t>Make a plan</a:t>
            </a:r>
            <a:endParaRPr sz="2400"/>
          </a:p>
          <a:p>
            <a:pPr indent="-381000" lvl="0" marL="457200" rtl="0" algn="l">
              <a:spcBef>
                <a:spcPts val="0"/>
              </a:spcBef>
              <a:spcAft>
                <a:spcPts val="0"/>
              </a:spcAft>
              <a:buSzPts val="2400"/>
              <a:buAutoNum type="arabicPeriod"/>
            </a:pPr>
            <a:r>
              <a:rPr lang="en" sz="2400"/>
              <a:t>Build!</a:t>
            </a:r>
            <a:endParaRPr sz="2400"/>
          </a:p>
        </p:txBody>
      </p:sp>
      <p:sp>
        <p:nvSpPr>
          <p:cNvPr id="683" name="Google Shape;683;p77"/>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9" name="Google Shape;689;p78"/>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Extra goodies</a:t>
            </a:r>
            <a:endParaRPr/>
          </a:p>
        </p:txBody>
      </p:sp>
      <p:sp>
        <p:nvSpPr>
          <p:cNvPr id="690" name="Google Shape;690;p78"/>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39C12"/>
                </a:solidFill>
              </a:rPr>
              <a:t>‹#›</a:t>
            </a:fld>
            <a:endParaRPr>
              <a:solidFill>
                <a:srgbClr val="F39C12"/>
              </a:solidFill>
            </a:endParaRPr>
          </a:p>
        </p:txBody>
      </p:sp>
      <p:sp>
        <p:nvSpPr>
          <p:cNvPr id="696" name="Google Shape;696;p79"/>
          <p:cNvSpPr txBox="1"/>
          <p:nvPr>
            <p:ph type="title"/>
          </p:nvPr>
        </p:nvSpPr>
        <p:spPr>
          <a:xfrm>
            <a:off x="1175050" y="711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Buttons &amp; Serial Monitor</a:t>
            </a:r>
            <a:endParaRPr/>
          </a:p>
        </p:txBody>
      </p:sp>
      <p:pic>
        <p:nvPicPr>
          <p:cNvPr id="697" name="Google Shape;697;p79"/>
          <p:cNvPicPr preferRelativeResize="0"/>
          <p:nvPr/>
        </p:nvPicPr>
        <p:blipFill>
          <a:blip r:embed="rId3">
            <a:alphaModFix/>
          </a:blip>
          <a:stretch>
            <a:fillRect/>
          </a:stretch>
        </p:blipFill>
        <p:spPr>
          <a:xfrm>
            <a:off x="2514600" y="858925"/>
            <a:ext cx="6029316" cy="35448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39C12"/>
                </a:solidFill>
              </a:rPr>
              <a:t>‹#›</a:t>
            </a:fld>
            <a:endParaRPr>
              <a:solidFill>
                <a:srgbClr val="F39C12"/>
              </a:solidFill>
            </a:endParaRPr>
          </a:p>
        </p:txBody>
      </p:sp>
      <p:sp>
        <p:nvSpPr>
          <p:cNvPr id="703" name="Google Shape;703;p80"/>
          <p:cNvSpPr txBox="1"/>
          <p:nvPr>
            <p:ph type="title"/>
          </p:nvPr>
        </p:nvSpPr>
        <p:spPr>
          <a:xfrm>
            <a:off x="1175050" y="711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Buttons &amp; Serial Monitor</a:t>
            </a:r>
            <a:endParaRPr/>
          </a:p>
        </p:txBody>
      </p:sp>
      <p:pic>
        <p:nvPicPr>
          <p:cNvPr id="704" name="Google Shape;704;p80"/>
          <p:cNvPicPr preferRelativeResize="0"/>
          <p:nvPr/>
        </p:nvPicPr>
        <p:blipFill>
          <a:blip r:embed="rId3">
            <a:alphaModFix/>
          </a:blip>
          <a:stretch>
            <a:fillRect/>
          </a:stretch>
        </p:blipFill>
        <p:spPr>
          <a:xfrm>
            <a:off x="885857" y="648950"/>
            <a:ext cx="6164451" cy="41161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81"/>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Light Dependent Resistors</a:t>
            </a:r>
            <a:endParaRPr/>
          </a:p>
        </p:txBody>
      </p:sp>
      <p:sp>
        <p:nvSpPr>
          <p:cNvPr id="711" name="Google Shape;711;p81"/>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2"/>
          <p:cNvSpPr txBox="1"/>
          <p:nvPr>
            <p:ph idx="1" type="body"/>
          </p:nvPr>
        </p:nvSpPr>
        <p:spPr>
          <a:xfrm>
            <a:off x="1482100" y="1401350"/>
            <a:ext cx="26583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Ingredients</a:t>
            </a:r>
            <a:endParaRPr/>
          </a:p>
          <a:p>
            <a:pPr indent="-304800" lvl="1" marL="914400" rtl="0" algn="l">
              <a:spcBef>
                <a:spcPts val="0"/>
              </a:spcBef>
              <a:spcAft>
                <a:spcPts val="0"/>
              </a:spcAft>
              <a:buSzPts val="1200"/>
              <a:buChar char="○"/>
            </a:pPr>
            <a:r>
              <a:rPr lang="en"/>
              <a:t>LED</a:t>
            </a:r>
            <a:endParaRPr/>
          </a:p>
          <a:p>
            <a:pPr indent="-304800" lvl="1" marL="914400" rtl="0" algn="l">
              <a:spcBef>
                <a:spcPts val="0"/>
              </a:spcBef>
              <a:spcAft>
                <a:spcPts val="0"/>
              </a:spcAft>
              <a:buSzPts val="1200"/>
              <a:buChar char="○"/>
            </a:pPr>
            <a:r>
              <a:rPr lang="en"/>
              <a:t>200 Ohm resistor</a:t>
            </a:r>
            <a:endParaRPr/>
          </a:p>
          <a:p>
            <a:pPr indent="-304800" lvl="1" marL="914400" rtl="0" algn="l">
              <a:spcBef>
                <a:spcPts val="0"/>
              </a:spcBef>
              <a:spcAft>
                <a:spcPts val="0"/>
              </a:spcAft>
              <a:buSzPts val="1200"/>
              <a:buChar char="○"/>
            </a:pPr>
            <a:r>
              <a:rPr lang="en"/>
              <a:t>LDR (Big)</a:t>
            </a:r>
            <a:endParaRPr/>
          </a:p>
          <a:p>
            <a:pPr indent="-304800" lvl="1" marL="914400" rtl="0" algn="l">
              <a:spcBef>
                <a:spcPts val="0"/>
              </a:spcBef>
              <a:spcAft>
                <a:spcPts val="0"/>
              </a:spcAft>
              <a:buSzPts val="1200"/>
              <a:buChar char="○"/>
            </a:pPr>
            <a:r>
              <a:rPr lang="en"/>
              <a:t> 1M Ohm resistor (blue)</a:t>
            </a:r>
            <a:endParaRPr/>
          </a:p>
          <a:p>
            <a:pPr indent="-317500" lvl="0" marL="457200" rtl="0" algn="l">
              <a:spcBef>
                <a:spcPts val="0"/>
              </a:spcBef>
              <a:spcAft>
                <a:spcPts val="0"/>
              </a:spcAft>
              <a:buSzPts val="1400"/>
              <a:buChar char="●"/>
            </a:pPr>
            <a:r>
              <a:rPr lang="en"/>
              <a:t>Cooking</a:t>
            </a:r>
            <a:endParaRPr/>
          </a:p>
          <a:p>
            <a:pPr indent="0" lvl="0" marL="457200" rtl="0" algn="l">
              <a:spcBef>
                <a:spcPts val="1600"/>
              </a:spcBef>
              <a:spcAft>
                <a:spcPts val="1600"/>
              </a:spcAft>
              <a:buNone/>
            </a:pPr>
            <a:r>
              <a:rPr lang="en"/>
              <a:t>EDUINTRO &gt;&gt; by_topic &gt;&gt; LightSensor</a:t>
            </a:r>
            <a:br>
              <a:rPr lang="en"/>
            </a:br>
            <a:endParaRPr/>
          </a:p>
        </p:txBody>
      </p:sp>
      <p:sp>
        <p:nvSpPr>
          <p:cNvPr id="717" name="Google Shape;717;p8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p82"/>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LDR to control the LED </a:t>
            </a:r>
            <a:endParaRPr/>
          </a:p>
        </p:txBody>
      </p:sp>
      <p:sp>
        <p:nvSpPr>
          <p:cNvPr id="719" name="Google Shape;719;p82"/>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0" name="Google Shape;720;p82"/>
          <p:cNvPicPr preferRelativeResize="0"/>
          <p:nvPr/>
        </p:nvPicPr>
        <p:blipFill>
          <a:blip r:embed="rId3">
            <a:alphaModFix/>
          </a:blip>
          <a:stretch>
            <a:fillRect/>
          </a:stretch>
        </p:blipFill>
        <p:spPr>
          <a:xfrm>
            <a:off x="4292800" y="1363750"/>
            <a:ext cx="4698801" cy="255589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6" name="Google Shape;726;p83"/>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LDR to control the LED </a:t>
            </a:r>
            <a:endParaRPr/>
          </a:p>
        </p:txBody>
      </p:sp>
      <p:sp>
        <p:nvSpPr>
          <p:cNvPr id="727" name="Google Shape;727;p83"/>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8" name="Google Shape;728;p83"/>
          <p:cNvPicPr preferRelativeResize="0"/>
          <p:nvPr/>
        </p:nvPicPr>
        <p:blipFill>
          <a:blip r:embed="rId4">
            <a:alphaModFix/>
          </a:blip>
          <a:stretch>
            <a:fillRect/>
          </a:stretch>
        </p:blipFill>
        <p:spPr>
          <a:xfrm>
            <a:off x="1497175" y="1260525"/>
            <a:ext cx="7138513" cy="3882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21"/>
          <p:cNvSpPr txBox="1"/>
          <p:nvPr>
            <p:ph type="title"/>
          </p:nvPr>
        </p:nvSpPr>
        <p:spPr>
          <a:xfrm>
            <a:off x="363400" y="1993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Feel it, Tinker </a:t>
            </a:r>
            <a:endParaRPr/>
          </a:p>
        </p:txBody>
      </p:sp>
      <p:pic>
        <p:nvPicPr>
          <p:cNvPr id="137" name="Google Shape;137;p21"/>
          <p:cNvPicPr preferRelativeResize="0"/>
          <p:nvPr/>
        </p:nvPicPr>
        <p:blipFill>
          <a:blip r:embed="rId3">
            <a:alphaModFix/>
          </a:blip>
          <a:stretch>
            <a:fillRect/>
          </a:stretch>
        </p:blipFill>
        <p:spPr>
          <a:xfrm>
            <a:off x="314075" y="970675"/>
            <a:ext cx="2804150" cy="1995825"/>
          </a:xfrm>
          <a:prstGeom prst="rect">
            <a:avLst/>
          </a:prstGeom>
          <a:noFill/>
          <a:ln>
            <a:noFill/>
          </a:ln>
        </p:spPr>
      </p:pic>
      <p:pic>
        <p:nvPicPr>
          <p:cNvPr id="138" name="Google Shape;138;p21"/>
          <p:cNvPicPr preferRelativeResize="0"/>
          <p:nvPr/>
        </p:nvPicPr>
        <p:blipFill rotWithShape="1">
          <a:blip r:embed="rId4">
            <a:alphaModFix/>
          </a:blip>
          <a:srcRect b="-917350" l="225930" r="-225930" t="917350"/>
          <a:stretch/>
        </p:blipFill>
        <p:spPr>
          <a:xfrm>
            <a:off x="5812200" y="4405625"/>
            <a:ext cx="2505075" cy="257175"/>
          </a:xfrm>
          <a:prstGeom prst="rect">
            <a:avLst/>
          </a:prstGeom>
          <a:noFill/>
          <a:ln>
            <a:noFill/>
          </a:ln>
        </p:spPr>
      </p:pic>
      <p:sp>
        <p:nvSpPr>
          <p:cNvPr id="139" name="Google Shape;139;p21"/>
          <p:cNvSpPr txBox="1"/>
          <p:nvPr>
            <p:ph type="title"/>
          </p:nvPr>
        </p:nvSpPr>
        <p:spPr>
          <a:xfrm>
            <a:off x="3247150" y="199300"/>
            <a:ext cx="22407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Junk is Gold</a:t>
            </a:r>
            <a:endParaRPr/>
          </a:p>
        </p:txBody>
      </p:sp>
      <p:pic>
        <p:nvPicPr>
          <p:cNvPr id="140" name="Google Shape;140;p21"/>
          <p:cNvPicPr preferRelativeResize="0"/>
          <p:nvPr/>
        </p:nvPicPr>
        <p:blipFill>
          <a:blip r:embed="rId5">
            <a:alphaModFix/>
          </a:blip>
          <a:stretch>
            <a:fillRect/>
          </a:stretch>
        </p:blipFill>
        <p:spPr>
          <a:xfrm>
            <a:off x="3118225" y="2136775"/>
            <a:ext cx="2804150" cy="2804150"/>
          </a:xfrm>
          <a:prstGeom prst="rect">
            <a:avLst/>
          </a:prstGeom>
          <a:noFill/>
          <a:ln>
            <a:noFill/>
          </a:ln>
        </p:spPr>
      </p:pic>
      <p:sp>
        <p:nvSpPr>
          <p:cNvPr id="141" name="Google Shape;141;p21"/>
          <p:cNvSpPr txBox="1"/>
          <p:nvPr>
            <p:ph type="title"/>
          </p:nvPr>
        </p:nvSpPr>
        <p:spPr>
          <a:xfrm>
            <a:off x="5428550" y="199300"/>
            <a:ext cx="3976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what is that?</a:t>
            </a:r>
            <a:endParaRPr/>
          </a:p>
        </p:txBody>
      </p:sp>
      <p:pic>
        <p:nvPicPr>
          <p:cNvPr id="142" name="Google Shape;142;p21"/>
          <p:cNvPicPr preferRelativeResize="0"/>
          <p:nvPr/>
        </p:nvPicPr>
        <p:blipFill>
          <a:blip r:embed="rId6">
            <a:alphaModFix/>
          </a:blip>
          <a:stretch>
            <a:fillRect/>
          </a:stretch>
        </p:blipFill>
        <p:spPr>
          <a:xfrm>
            <a:off x="6210150" y="1316587"/>
            <a:ext cx="2413600" cy="1840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4"/>
          <p:cNvSpPr txBox="1"/>
          <p:nvPr>
            <p:ph idx="1" type="body"/>
          </p:nvPr>
        </p:nvSpPr>
        <p:spPr>
          <a:xfrm>
            <a:off x="1482100" y="1401350"/>
            <a:ext cx="3835200" cy="365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Concepts</a:t>
            </a:r>
            <a:endParaRPr sz="1100">
              <a:solidFill>
                <a:srgbClr val="333333"/>
              </a:solidFill>
              <a:highlight>
                <a:srgbClr val="F3F4F4"/>
              </a:highlight>
              <a:latin typeface="Arial"/>
              <a:ea typeface="Arial"/>
              <a:cs typeface="Arial"/>
              <a:sym typeface="Arial"/>
            </a:endParaRPr>
          </a:p>
          <a:p>
            <a:pPr indent="-304800" lvl="1" marL="914400" rtl="0" algn="l">
              <a:spcBef>
                <a:spcPts val="0"/>
              </a:spcBef>
              <a:spcAft>
                <a:spcPts val="0"/>
              </a:spcAft>
              <a:buClr>
                <a:srgbClr val="333333"/>
              </a:buClr>
              <a:buSzPts val="1200"/>
              <a:buFont typeface="Arial"/>
              <a:buChar char="○"/>
            </a:pPr>
            <a:r>
              <a:rPr lang="en">
                <a:solidFill>
                  <a:srgbClr val="333333"/>
                </a:solidFill>
                <a:latin typeface="Arial"/>
                <a:ea typeface="Arial"/>
                <a:cs typeface="Arial"/>
                <a:sym typeface="Arial"/>
              </a:rPr>
              <a:t>experiment with </a:t>
            </a:r>
            <a:r>
              <a:rPr lang="en" sz="1100">
                <a:solidFill>
                  <a:srgbClr val="333333"/>
                </a:solidFill>
                <a:highlight>
                  <a:srgbClr val="F3F4F4"/>
                </a:highlight>
                <a:latin typeface="Arial"/>
                <a:ea typeface="Arial"/>
                <a:cs typeface="Arial"/>
                <a:sym typeface="Arial"/>
              </a:rPr>
              <a:t>ln 33 //led.brightness(1023 - brightnessVal);</a:t>
            </a:r>
            <a:r>
              <a:rPr lang="en">
                <a:solidFill>
                  <a:srgbClr val="333333"/>
                </a:solidFill>
                <a:latin typeface="Arial"/>
                <a:ea typeface="Arial"/>
                <a:cs typeface="Arial"/>
                <a:sym typeface="Arial"/>
              </a:rPr>
              <a:t> see what happens when you uncomment that.</a:t>
            </a:r>
            <a:endParaRPr>
              <a:solidFill>
                <a:srgbClr val="333333"/>
              </a:solidFill>
              <a:latin typeface="Arial"/>
              <a:ea typeface="Arial"/>
              <a:cs typeface="Arial"/>
              <a:sym typeface="Arial"/>
            </a:endParaRPr>
          </a:p>
          <a:p>
            <a:pPr indent="-304800" lvl="1" marL="914400" rtl="0" algn="l">
              <a:spcBef>
                <a:spcPts val="0"/>
              </a:spcBef>
              <a:spcAft>
                <a:spcPts val="0"/>
              </a:spcAft>
              <a:buClr>
                <a:srgbClr val="333333"/>
              </a:buClr>
              <a:buSzPts val="1200"/>
              <a:buFont typeface="Arial"/>
              <a:buChar char="○"/>
            </a:pPr>
            <a:r>
              <a:rPr lang="en">
                <a:solidFill>
                  <a:srgbClr val="333333"/>
                </a:solidFill>
                <a:latin typeface="Arial"/>
                <a:ea typeface="Arial"/>
                <a:cs typeface="Arial"/>
                <a:sym typeface="Arial"/>
              </a:rPr>
              <a:t>notice that the LDR sensor is analogue and requires 5 volts</a:t>
            </a:r>
            <a:endParaRPr>
              <a:solidFill>
                <a:srgbClr val="333333"/>
              </a:solidFill>
              <a:latin typeface="Arial"/>
              <a:ea typeface="Arial"/>
              <a:cs typeface="Arial"/>
              <a:sym typeface="Arial"/>
            </a:endParaRPr>
          </a:p>
          <a:p>
            <a:pPr indent="-304800" lvl="1" marL="914400" rtl="0" algn="l">
              <a:spcBef>
                <a:spcPts val="0"/>
              </a:spcBef>
              <a:spcAft>
                <a:spcPts val="0"/>
              </a:spcAft>
              <a:buClr>
                <a:srgbClr val="333333"/>
              </a:buClr>
              <a:buSzPts val="1200"/>
              <a:buFont typeface="Arial"/>
              <a:buChar char="○"/>
            </a:pPr>
            <a:r>
              <a:rPr lang="en">
                <a:solidFill>
                  <a:srgbClr val="333333"/>
                </a:solidFill>
                <a:latin typeface="Arial"/>
                <a:ea typeface="Arial"/>
                <a:cs typeface="Arial"/>
                <a:sym typeface="Arial"/>
              </a:rPr>
              <a:t>see that we use the setup() to start the Serial.Monitor</a:t>
            </a:r>
            <a:endParaRPr>
              <a:solidFill>
                <a:srgbClr val="333333"/>
              </a:solidFill>
              <a:latin typeface="Arial"/>
              <a:ea typeface="Arial"/>
              <a:cs typeface="Arial"/>
              <a:sym typeface="Arial"/>
            </a:endParaRPr>
          </a:p>
          <a:p>
            <a:pPr indent="-317500" lvl="0" marL="457200" rtl="0" algn="l">
              <a:spcBef>
                <a:spcPts val="0"/>
              </a:spcBef>
              <a:spcAft>
                <a:spcPts val="0"/>
              </a:spcAft>
              <a:buClr>
                <a:srgbClr val="333333"/>
              </a:buClr>
              <a:buSzPts val="1400"/>
              <a:buFont typeface="Arial"/>
              <a:buChar char="●"/>
            </a:pPr>
            <a:r>
              <a:rPr lang="en"/>
              <a:t>Concepts</a:t>
            </a:r>
            <a:endParaRPr/>
          </a:p>
          <a:p>
            <a:pPr indent="-304800" lvl="1" marL="914400" rtl="0" algn="l">
              <a:spcBef>
                <a:spcPts val="0"/>
              </a:spcBef>
              <a:spcAft>
                <a:spcPts val="0"/>
              </a:spcAft>
              <a:buSzPts val="1200"/>
              <a:buChar char="○"/>
            </a:pPr>
            <a:r>
              <a:rPr lang="en">
                <a:solidFill>
                  <a:srgbClr val="333333"/>
                </a:solidFill>
                <a:highlight>
                  <a:srgbClr val="FFFFFF"/>
                </a:highlight>
                <a:latin typeface="Arial"/>
                <a:ea typeface="Arial"/>
                <a:cs typeface="Arial"/>
                <a:sym typeface="Arial"/>
              </a:rPr>
              <a:t>Go a step further by adding a if.. then statement with the variable </a:t>
            </a:r>
            <a:r>
              <a:rPr lang="en" sz="1100">
                <a:solidFill>
                  <a:srgbClr val="333333"/>
                </a:solidFill>
                <a:highlight>
                  <a:srgbClr val="F3F4F4"/>
                </a:highlight>
                <a:latin typeface="Arial"/>
                <a:ea typeface="Arial"/>
                <a:cs typeface="Arial"/>
                <a:sym typeface="Arial"/>
              </a:rPr>
              <a:t>brightnessVal</a:t>
            </a:r>
            <a:endParaRPr sz="1100">
              <a:solidFill>
                <a:srgbClr val="333333"/>
              </a:solidFill>
              <a:highlight>
                <a:srgbClr val="F3F4F4"/>
              </a:highlight>
              <a:latin typeface="Arial"/>
              <a:ea typeface="Arial"/>
              <a:cs typeface="Arial"/>
              <a:sym typeface="Arial"/>
            </a:endParaRPr>
          </a:p>
          <a:p>
            <a:pPr indent="-298450" lvl="1" marL="914400" rtl="0" algn="l">
              <a:spcBef>
                <a:spcPts val="0"/>
              </a:spcBef>
              <a:spcAft>
                <a:spcPts val="0"/>
              </a:spcAft>
              <a:buClr>
                <a:srgbClr val="333333"/>
              </a:buClr>
              <a:buSzPts val="1100"/>
              <a:buFont typeface="Arial"/>
              <a:buChar char="○"/>
            </a:pPr>
            <a:r>
              <a:rPr lang="en" sz="1100">
                <a:solidFill>
                  <a:srgbClr val="333333"/>
                </a:solidFill>
                <a:highlight>
                  <a:srgbClr val="F3F4F4"/>
                </a:highlight>
                <a:latin typeface="Arial"/>
                <a:ea typeface="Arial"/>
                <a:cs typeface="Arial"/>
                <a:sym typeface="Arial"/>
              </a:rPr>
              <a:t>See and example of things at </a:t>
            </a:r>
            <a:r>
              <a:rPr lang="en" sz="1100" u="sng">
                <a:solidFill>
                  <a:schemeClr val="hlink"/>
                </a:solidFill>
                <a:highlight>
                  <a:srgbClr val="F3F4F4"/>
                </a:highlight>
                <a:latin typeface="Arial"/>
                <a:ea typeface="Arial"/>
                <a:cs typeface="Arial"/>
                <a:sym typeface="Arial"/>
                <a:hlinkClick r:id="rId3"/>
              </a:rPr>
              <a:t>https://create.arduino.cc/editor/danielspikol/fb3f8366-c4f9-4559-8331-9d07eb9e28eb/preview</a:t>
            </a:r>
            <a:endParaRPr sz="1100">
              <a:solidFill>
                <a:srgbClr val="333333"/>
              </a:solidFill>
              <a:highlight>
                <a:srgbClr val="F3F4F4"/>
              </a:highlight>
              <a:latin typeface="Arial"/>
              <a:ea typeface="Arial"/>
              <a:cs typeface="Arial"/>
              <a:sym typeface="Arial"/>
            </a:endParaRPr>
          </a:p>
          <a:p>
            <a:pPr indent="-298450" lvl="1" marL="914400" rtl="0" algn="l">
              <a:spcBef>
                <a:spcPts val="0"/>
              </a:spcBef>
              <a:spcAft>
                <a:spcPts val="0"/>
              </a:spcAft>
              <a:buClr>
                <a:srgbClr val="333333"/>
              </a:buClr>
              <a:buSzPts val="1100"/>
              <a:buFont typeface="Arial"/>
              <a:buChar char="○"/>
            </a:pPr>
            <a:r>
              <a:t/>
            </a:r>
            <a:endParaRPr sz="1100">
              <a:solidFill>
                <a:srgbClr val="333333"/>
              </a:solidFill>
              <a:highlight>
                <a:srgbClr val="F3F4F4"/>
              </a:highlight>
              <a:latin typeface="Arial"/>
              <a:ea typeface="Arial"/>
              <a:cs typeface="Arial"/>
              <a:sym typeface="Arial"/>
            </a:endParaRPr>
          </a:p>
          <a:p>
            <a:pPr indent="0" lvl="0" marL="0" marR="0" rtl="0" algn="l">
              <a:lnSpc>
                <a:spcPct val="115000"/>
              </a:lnSpc>
              <a:spcBef>
                <a:spcPts val="1600"/>
              </a:spcBef>
              <a:spcAft>
                <a:spcPts val="1600"/>
              </a:spcAft>
              <a:buNone/>
            </a:pPr>
            <a:r>
              <a:t/>
            </a:r>
            <a:endParaRPr/>
          </a:p>
        </p:txBody>
      </p:sp>
      <p:sp>
        <p:nvSpPr>
          <p:cNvPr id="734" name="Google Shape;734;p8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5" name="Google Shape;735;p84"/>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for the LDR to control the LED </a:t>
            </a:r>
            <a:endParaRPr/>
          </a:p>
        </p:txBody>
      </p:sp>
      <p:sp>
        <p:nvSpPr>
          <p:cNvPr id="736" name="Google Shape;736;p84"/>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37" name="Google Shape;737;p84"/>
          <p:cNvPicPr preferRelativeResize="0"/>
          <p:nvPr/>
        </p:nvPicPr>
        <p:blipFill>
          <a:blip r:embed="rId4">
            <a:alphaModFix/>
          </a:blip>
          <a:stretch>
            <a:fillRect/>
          </a:stretch>
        </p:blipFill>
        <p:spPr>
          <a:xfrm>
            <a:off x="5469700" y="1363750"/>
            <a:ext cx="3273087" cy="314665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5"/>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Programming</a:t>
            </a:r>
            <a:endParaRPr/>
          </a:p>
        </p:txBody>
      </p:sp>
      <p:sp>
        <p:nvSpPr>
          <p:cNvPr id="743" name="Google Shape;743;p85"/>
          <p:cNvSpPr txBox="1"/>
          <p:nvPr>
            <p:ph idx="1" type="body"/>
          </p:nvPr>
        </p:nvSpPr>
        <p:spPr>
          <a:xfrm>
            <a:off x="1699025" y="1211351"/>
            <a:ext cx="63216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int Variable</a:t>
            </a:r>
            <a:endParaRPr b="1" sz="2100"/>
          </a:p>
          <a:p>
            <a:pPr indent="0" lvl="0" marL="0" rtl="0" algn="l">
              <a:spcBef>
                <a:spcPts val="1600"/>
              </a:spcBef>
              <a:spcAft>
                <a:spcPts val="0"/>
              </a:spcAft>
              <a:buNone/>
            </a:pPr>
            <a:r>
              <a:t/>
            </a:r>
            <a:endParaRPr b="1" sz="2100"/>
          </a:p>
          <a:p>
            <a:pPr indent="0" lvl="0" marL="0" rtl="0" algn="l">
              <a:spcBef>
                <a:spcPts val="1600"/>
              </a:spcBef>
              <a:spcAft>
                <a:spcPts val="1200"/>
              </a:spcAft>
              <a:buNone/>
            </a:pPr>
            <a:r>
              <a:t/>
            </a:r>
            <a:endParaRPr sz="1600">
              <a:solidFill>
                <a:srgbClr val="9E846D"/>
              </a:solidFill>
            </a:endParaRPr>
          </a:p>
        </p:txBody>
      </p:sp>
      <p:sp>
        <p:nvSpPr>
          <p:cNvPr id="744" name="Google Shape;744;p8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5" name="Google Shape;745;p85"/>
          <p:cNvSpPr txBox="1"/>
          <p:nvPr/>
        </p:nvSpPr>
        <p:spPr>
          <a:xfrm>
            <a:off x="1749175" y="1649600"/>
            <a:ext cx="6668100" cy="3013200"/>
          </a:xfrm>
          <a:prstGeom prst="rect">
            <a:avLst/>
          </a:prstGeom>
          <a:noFill/>
          <a:ln>
            <a:noFill/>
          </a:ln>
        </p:spPr>
        <p:txBody>
          <a:bodyPr anchorCtr="0" anchor="t" bIns="91425" lIns="91425" spcFirstLastPara="1" rIns="91425" wrap="square" tIns="91425">
            <a:noAutofit/>
          </a:bodyPr>
          <a:lstStyle/>
          <a:p>
            <a:pPr indent="0" lvl="0" marL="0" rtl="0" algn="l">
              <a:lnSpc>
                <a:spcPct val="138888"/>
              </a:lnSpc>
              <a:spcBef>
                <a:spcPts val="2400"/>
              </a:spcBef>
              <a:spcAft>
                <a:spcPts val="0"/>
              </a:spcAft>
              <a:buClr>
                <a:schemeClr val="dk2"/>
              </a:buClr>
              <a:buSzPts val="1100"/>
              <a:buFont typeface="Arial"/>
              <a:buNone/>
            </a:pPr>
            <a:r>
              <a:rPr lang="en" sz="1350">
                <a:solidFill>
                  <a:srgbClr val="E67E22"/>
                </a:solidFill>
                <a:latin typeface="Verdana"/>
                <a:ea typeface="Verdana"/>
                <a:cs typeface="Verdana"/>
                <a:sym typeface="Verdana"/>
              </a:rPr>
              <a:t>Description</a:t>
            </a:r>
            <a:endParaRPr sz="1350">
              <a:solidFill>
                <a:srgbClr val="E67E22"/>
              </a:solidFill>
              <a:latin typeface="Verdana"/>
              <a:ea typeface="Verdana"/>
              <a:cs typeface="Verdana"/>
              <a:sym typeface="Verdana"/>
            </a:endParaRPr>
          </a:p>
          <a:p>
            <a:pPr indent="0" lvl="0" marL="0" rtl="0" algn="l">
              <a:lnSpc>
                <a:spcPct val="137500"/>
              </a:lnSpc>
              <a:spcBef>
                <a:spcPts val="200"/>
              </a:spcBef>
              <a:spcAft>
                <a:spcPts val="0"/>
              </a:spcAft>
              <a:buNone/>
            </a:pPr>
            <a:r>
              <a:rPr lang="en" sz="1200">
                <a:solidFill>
                  <a:srgbClr val="374146"/>
                </a:solidFill>
                <a:latin typeface="Verdana"/>
                <a:ea typeface="Verdana"/>
                <a:cs typeface="Verdana"/>
                <a:sym typeface="Verdana"/>
              </a:rPr>
              <a:t>Integers are your primary data-type for number storage.</a:t>
            </a:r>
            <a:endParaRPr sz="1200">
              <a:solidFill>
                <a:srgbClr val="374146"/>
              </a:solidFill>
              <a:latin typeface="Verdana"/>
              <a:ea typeface="Verdana"/>
              <a:cs typeface="Verdana"/>
              <a:sym typeface="Verdana"/>
            </a:endParaRPr>
          </a:p>
          <a:p>
            <a:pPr indent="0" lvl="0" marL="0" rtl="0" algn="l">
              <a:lnSpc>
                <a:spcPct val="138888"/>
              </a:lnSpc>
              <a:spcBef>
                <a:spcPts val="2400"/>
              </a:spcBef>
              <a:spcAft>
                <a:spcPts val="0"/>
              </a:spcAft>
              <a:buNone/>
            </a:pPr>
            <a:r>
              <a:rPr lang="en" sz="1350">
                <a:solidFill>
                  <a:srgbClr val="E67E22"/>
                </a:solidFill>
                <a:latin typeface="Verdana"/>
                <a:ea typeface="Verdana"/>
                <a:cs typeface="Verdana"/>
                <a:sym typeface="Verdana"/>
              </a:rPr>
              <a:t>Syntax</a:t>
            </a:r>
            <a:endParaRPr sz="1350">
              <a:solidFill>
                <a:srgbClr val="E67E22"/>
              </a:solidFill>
              <a:latin typeface="Verdana"/>
              <a:ea typeface="Verdana"/>
              <a:cs typeface="Verdana"/>
              <a:sym typeface="Verdana"/>
            </a:endParaRPr>
          </a:p>
          <a:p>
            <a:pPr indent="0" lvl="0" marL="0" rtl="0" algn="l">
              <a:lnSpc>
                <a:spcPct val="137500"/>
              </a:lnSpc>
              <a:spcBef>
                <a:spcPts val="200"/>
              </a:spcBef>
              <a:spcAft>
                <a:spcPts val="0"/>
              </a:spcAft>
              <a:buNone/>
            </a:pPr>
            <a:r>
              <a:rPr lang="en" sz="1050">
                <a:solidFill>
                  <a:schemeClr val="dk2"/>
                </a:solidFill>
                <a:highlight>
                  <a:srgbClr val="F7F9F9"/>
                </a:highlight>
                <a:latin typeface="Verdana"/>
                <a:ea typeface="Verdana"/>
                <a:cs typeface="Verdana"/>
                <a:sym typeface="Verdana"/>
              </a:rPr>
              <a:t>int var = val;</a:t>
            </a:r>
            <a:endParaRPr sz="1050">
              <a:solidFill>
                <a:schemeClr val="dk2"/>
              </a:solidFill>
              <a:highlight>
                <a:srgbClr val="F7F9F9"/>
              </a:highlight>
              <a:latin typeface="Verdana"/>
              <a:ea typeface="Verdana"/>
              <a:cs typeface="Verdana"/>
              <a:sym typeface="Verdana"/>
            </a:endParaRPr>
          </a:p>
          <a:p>
            <a:pPr indent="0" lvl="0" marL="0" rtl="0" algn="l">
              <a:lnSpc>
                <a:spcPct val="137500"/>
              </a:lnSpc>
              <a:spcBef>
                <a:spcPts val="0"/>
              </a:spcBef>
              <a:spcAft>
                <a:spcPts val="0"/>
              </a:spcAft>
              <a:buNone/>
            </a:pPr>
            <a:r>
              <a:rPr lang="en" sz="1050">
                <a:solidFill>
                  <a:schemeClr val="dk2"/>
                </a:solidFill>
                <a:highlight>
                  <a:srgbClr val="F7F9F9"/>
                </a:highlight>
                <a:latin typeface="Verdana"/>
                <a:ea typeface="Verdana"/>
                <a:cs typeface="Verdana"/>
                <a:sym typeface="Verdana"/>
              </a:rPr>
              <a:t>var</a:t>
            </a:r>
            <a:r>
              <a:rPr lang="en" sz="1200">
                <a:solidFill>
                  <a:srgbClr val="374146"/>
                </a:solidFill>
                <a:latin typeface="Verdana"/>
                <a:ea typeface="Verdana"/>
                <a:cs typeface="Verdana"/>
                <a:sym typeface="Verdana"/>
              </a:rPr>
              <a:t> - your int variable name</a:t>
            </a:r>
            <a:endParaRPr sz="1200">
              <a:solidFill>
                <a:srgbClr val="374146"/>
              </a:solidFill>
              <a:latin typeface="Verdana"/>
              <a:ea typeface="Verdana"/>
              <a:cs typeface="Verdana"/>
              <a:sym typeface="Verdana"/>
            </a:endParaRPr>
          </a:p>
          <a:p>
            <a:pPr indent="0" lvl="0" marL="0" rtl="0" algn="l">
              <a:lnSpc>
                <a:spcPct val="137500"/>
              </a:lnSpc>
              <a:spcBef>
                <a:spcPts val="0"/>
              </a:spcBef>
              <a:spcAft>
                <a:spcPts val="0"/>
              </a:spcAft>
              <a:buNone/>
            </a:pPr>
            <a:r>
              <a:rPr lang="en" sz="1050">
                <a:solidFill>
                  <a:schemeClr val="dk2"/>
                </a:solidFill>
                <a:highlight>
                  <a:srgbClr val="F7F9F9"/>
                </a:highlight>
                <a:latin typeface="Verdana"/>
                <a:ea typeface="Verdana"/>
                <a:cs typeface="Verdana"/>
                <a:sym typeface="Verdana"/>
              </a:rPr>
              <a:t>val</a:t>
            </a:r>
            <a:r>
              <a:rPr lang="en" sz="1200">
                <a:solidFill>
                  <a:srgbClr val="374146"/>
                </a:solidFill>
                <a:latin typeface="Verdana"/>
                <a:ea typeface="Verdana"/>
                <a:cs typeface="Verdana"/>
                <a:sym typeface="Verdana"/>
              </a:rPr>
              <a:t> - the value you assign to that variable</a:t>
            </a:r>
            <a:endParaRPr sz="1200">
              <a:solidFill>
                <a:srgbClr val="374146"/>
              </a:solidFill>
              <a:latin typeface="Verdana"/>
              <a:ea typeface="Verdana"/>
              <a:cs typeface="Verdana"/>
              <a:sym typeface="Verdana"/>
            </a:endParaRPr>
          </a:p>
          <a:p>
            <a:pPr indent="0" lvl="0" marL="0" rtl="0" algn="l">
              <a:lnSpc>
                <a:spcPct val="137500"/>
              </a:lnSpc>
              <a:spcBef>
                <a:spcPts val="0"/>
              </a:spcBef>
              <a:spcAft>
                <a:spcPts val="0"/>
              </a:spcAft>
              <a:buNone/>
            </a:pPr>
            <a:r>
              <a:t/>
            </a:r>
            <a:endParaRPr sz="1200">
              <a:solidFill>
                <a:srgbClr val="374146"/>
              </a:solidFill>
              <a:latin typeface="Verdana"/>
              <a:ea typeface="Verdana"/>
              <a:cs typeface="Verdana"/>
              <a:sym typeface="Verdana"/>
            </a:endParaRPr>
          </a:p>
          <a:p>
            <a:pPr indent="0" lvl="0" marL="0" rtl="0" algn="l">
              <a:lnSpc>
                <a:spcPct val="137500"/>
              </a:lnSpc>
              <a:spcBef>
                <a:spcPts val="0"/>
              </a:spcBef>
              <a:spcAft>
                <a:spcPts val="0"/>
              </a:spcAft>
              <a:buNone/>
            </a:pPr>
            <a:r>
              <a:rPr lang="en" sz="1200">
                <a:solidFill>
                  <a:srgbClr val="374146"/>
                </a:solidFill>
                <a:latin typeface="Verdana"/>
                <a:ea typeface="Verdana"/>
                <a:cs typeface="Verdana"/>
                <a:sym typeface="Verdana"/>
              </a:rPr>
              <a:t>See </a:t>
            </a:r>
            <a:r>
              <a:rPr lang="en" sz="1200" u="sng">
                <a:solidFill>
                  <a:schemeClr val="hlink"/>
                </a:solidFill>
                <a:latin typeface="Verdana"/>
                <a:ea typeface="Verdana"/>
                <a:cs typeface="Verdana"/>
                <a:sym typeface="Verdana"/>
                <a:hlinkClick r:id="rId3"/>
              </a:rPr>
              <a:t>https://www.arduino.cc/reference/en/language/variables/data-types/int/</a:t>
            </a:r>
            <a:endParaRPr sz="1200">
              <a:solidFill>
                <a:srgbClr val="374146"/>
              </a:solidFill>
              <a:latin typeface="Verdana"/>
              <a:ea typeface="Verdana"/>
              <a:cs typeface="Verdana"/>
              <a:sym typeface="Verdana"/>
            </a:endParaRPr>
          </a:p>
          <a:p>
            <a:pPr indent="0" lvl="0" marL="0" rtl="0" algn="l">
              <a:lnSpc>
                <a:spcPct val="137500"/>
              </a:lnSpc>
              <a:spcBef>
                <a:spcPts val="0"/>
              </a:spcBef>
              <a:spcAft>
                <a:spcPts val="0"/>
              </a:spcAft>
              <a:buClr>
                <a:schemeClr val="dk2"/>
              </a:buClr>
              <a:buSzPts val="1100"/>
              <a:buFont typeface="Arial"/>
              <a:buNone/>
            </a:pPr>
            <a:r>
              <a:t/>
            </a:r>
            <a:endParaRPr sz="1200">
              <a:solidFill>
                <a:srgbClr val="374146"/>
              </a:solidFill>
              <a:latin typeface="Verdana"/>
              <a:ea typeface="Verdana"/>
              <a:cs typeface="Verdana"/>
              <a:sym typeface="Verdana"/>
            </a:endParaRPr>
          </a:p>
          <a:p>
            <a:pPr indent="0" lvl="0" marL="0" rtl="0" algn="l">
              <a:spcBef>
                <a:spcPts val="0"/>
              </a:spcBef>
              <a:spcAft>
                <a:spcPts val="0"/>
              </a:spcAft>
              <a:buNone/>
            </a:pPr>
            <a:r>
              <a:t/>
            </a:r>
            <a:endParaRPr>
              <a:solidFill>
                <a:srgbClr val="287EC7"/>
              </a:solidFill>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6"/>
          <p:cNvSpPr txBox="1"/>
          <p:nvPr>
            <p:ph idx="1" type="body"/>
          </p:nvPr>
        </p:nvSpPr>
        <p:spPr>
          <a:xfrm>
            <a:off x="1482100" y="1401350"/>
            <a:ext cx="26583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Concepts</a:t>
            </a:r>
            <a:endParaRPr/>
          </a:p>
          <a:p>
            <a:pPr indent="-304800" lvl="1" marL="914400" rtl="0" algn="l">
              <a:spcBef>
                <a:spcPts val="0"/>
              </a:spcBef>
              <a:spcAft>
                <a:spcPts val="0"/>
              </a:spcAft>
              <a:buSzPts val="1200"/>
              <a:buChar char="○"/>
            </a:pPr>
            <a:r>
              <a:rPr lang="en"/>
              <a:t>Need to declare the Potentiometer (Ln 14) </a:t>
            </a:r>
            <a:endParaRPr/>
          </a:p>
          <a:p>
            <a:pPr indent="-304800" lvl="1" marL="914400" rtl="0" algn="l">
              <a:spcBef>
                <a:spcPts val="0"/>
              </a:spcBef>
              <a:spcAft>
                <a:spcPts val="0"/>
              </a:spcAft>
              <a:buSzPts val="1200"/>
              <a:buChar char="○"/>
            </a:pPr>
            <a:r>
              <a:rPr lang="en"/>
              <a:t>Need to read the value (Ln28)</a:t>
            </a:r>
            <a:endParaRPr/>
          </a:p>
          <a:p>
            <a:pPr indent="-317500" lvl="0" marL="457200" rtl="0" algn="l">
              <a:spcBef>
                <a:spcPts val="0"/>
              </a:spcBef>
              <a:spcAft>
                <a:spcPts val="0"/>
              </a:spcAft>
              <a:buSzPts val="1400"/>
              <a:buChar char="●"/>
            </a:pPr>
            <a:r>
              <a:rPr lang="en"/>
              <a:t>Map() function</a:t>
            </a:r>
            <a:endParaRPr/>
          </a:p>
          <a:p>
            <a:pPr indent="-279400" lvl="0" marL="457200" rtl="0" algn="l">
              <a:spcBef>
                <a:spcPts val="0"/>
              </a:spcBef>
              <a:spcAft>
                <a:spcPts val="0"/>
              </a:spcAft>
              <a:buSzPts val="800"/>
              <a:buChar char="●"/>
            </a:pPr>
            <a:r>
              <a:rPr lang="en" sz="800">
                <a:solidFill>
                  <a:srgbClr val="374146"/>
                </a:solidFill>
                <a:latin typeface="Verdana"/>
                <a:ea typeface="Verdana"/>
                <a:cs typeface="Verdana"/>
                <a:sym typeface="Verdana"/>
              </a:rPr>
              <a:t>Re-maps a number from one range to another. That is, a value of </a:t>
            </a:r>
            <a:r>
              <a:rPr b="1" lang="en" sz="800">
                <a:solidFill>
                  <a:srgbClr val="374146"/>
                </a:solidFill>
                <a:latin typeface="Verdana"/>
                <a:ea typeface="Verdana"/>
                <a:cs typeface="Verdana"/>
                <a:sym typeface="Verdana"/>
              </a:rPr>
              <a:t>fromLow</a:t>
            </a:r>
            <a:r>
              <a:rPr lang="en" sz="800">
                <a:solidFill>
                  <a:srgbClr val="374146"/>
                </a:solidFill>
                <a:latin typeface="Verdana"/>
                <a:ea typeface="Verdana"/>
                <a:cs typeface="Verdana"/>
                <a:sym typeface="Verdana"/>
              </a:rPr>
              <a:t> would get mapped to </a:t>
            </a:r>
            <a:r>
              <a:rPr b="1" lang="en" sz="800">
                <a:solidFill>
                  <a:srgbClr val="374146"/>
                </a:solidFill>
                <a:latin typeface="Verdana"/>
                <a:ea typeface="Verdana"/>
                <a:cs typeface="Verdana"/>
                <a:sym typeface="Verdana"/>
              </a:rPr>
              <a:t>toLow</a:t>
            </a:r>
            <a:r>
              <a:rPr lang="en" sz="800">
                <a:solidFill>
                  <a:srgbClr val="374146"/>
                </a:solidFill>
                <a:latin typeface="Verdana"/>
                <a:ea typeface="Verdana"/>
                <a:cs typeface="Verdana"/>
                <a:sym typeface="Verdana"/>
              </a:rPr>
              <a:t>, a value of </a:t>
            </a:r>
            <a:r>
              <a:rPr b="1" lang="en" sz="800">
                <a:solidFill>
                  <a:srgbClr val="374146"/>
                </a:solidFill>
                <a:latin typeface="Verdana"/>
                <a:ea typeface="Verdana"/>
                <a:cs typeface="Verdana"/>
                <a:sym typeface="Verdana"/>
              </a:rPr>
              <a:t>fromHigh</a:t>
            </a:r>
            <a:r>
              <a:rPr lang="en" sz="800">
                <a:solidFill>
                  <a:srgbClr val="374146"/>
                </a:solidFill>
                <a:latin typeface="Verdana"/>
                <a:ea typeface="Verdana"/>
                <a:cs typeface="Verdana"/>
                <a:sym typeface="Verdana"/>
              </a:rPr>
              <a:t> to </a:t>
            </a:r>
            <a:r>
              <a:rPr b="1" lang="en" sz="800">
                <a:solidFill>
                  <a:srgbClr val="374146"/>
                </a:solidFill>
                <a:latin typeface="Verdana"/>
                <a:ea typeface="Verdana"/>
                <a:cs typeface="Verdana"/>
                <a:sym typeface="Verdana"/>
              </a:rPr>
              <a:t>toHigh</a:t>
            </a:r>
            <a:r>
              <a:rPr lang="en" sz="800">
                <a:solidFill>
                  <a:srgbClr val="374146"/>
                </a:solidFill>
                <a:latin typeface="Verdana"/>
                <a:ea typeface="Verdana"/>
                <a:cs typeface="Verdana"/>
                <a:sym typeface="Verdana"/>
              </a:rPr>
              <a:t>, values in-between to values in-between, etc.</a:t>
            </a:r>
            <a:endParaRPr sz="800">
              <a:solidFill>
                <a:srgbClr val="374146"/>
              </a:solidFill>
              <a:latin typeface="Verdana"/>
              <a:ea typeface="Verdana"/>
              <a:cs typeface="Verdana"/>
              <a:sym typeface="Verdana"/>
            </a:endParaRPr>
          </a:p>
          <a:p>
            <a:pPr indent="-279400" lvl="0" marL="457200" rtl="0" algn="l">
              <a:spcBef>
                <a:spcPts val="0"/>
              </a:spcBef>
              <a:spcAft>
                <a:spcPts val="0"/>
              </a:spcAft>
              <a:buClr>
                <a:srgbClr val="374146"/>
              </a:buClr>
              <a:buSzPts val="800"/>
              <a:buFont typeface="Verdana"/>
              <a:buChar char="●"/>
            </a:pPr>
            <a:r>
              <a:rPr lang="en" sz="800" u="sng">
                <a:solidFill>
                  <a:schemeClr val="hlink"/>
                </a:solidFill>
                <a:latin typeface="Verdana"/>
                <a:ea typeface="Verdana"/>
                <a:cs typeface="Verdana"/>
                <a:sym typeface="Verdana"/>
                <a:hlinkClick r:id="rId3"/>
              </a:rPr>
              <a:t>https://www.arduino.cc/reference/en/language/functions/math/map/</a:t>
            </a:r>
            <a:endParaRPr sz="800">
              <a:solidFill>
                <a:srgbClr val="374146"/>
              </a:solidFill>
              <a:latin typeface="Verdana"/>
              <a:ea typeface="Verdana"/>
              <a:cs typeface="Verdana"/>
              <a:sym typeface="Verdana"/>
            </a:endParaRPr>
          </a:p>
          <a:p>
            <a:pPr indent="-279400" lvl="0" marL="457200" rtl="0" algn="l">
              <a:spcBef>
                <a:spcPts val="0"/>
              </a:spcBef>
              <a:spcAft>
                <a:spcPts val="0"/>
              </a:spcAft>
              <a:buClr>
                <a:srgbClr val="374146"/>
              </a:buClr>
              <a:buSzPts val="800"/>
              <a:buFont typeface="Verdana"/>
              <a:buChar char="●"/>
            </a:pPr>
            <a:r>
              <a:rPr lang="en" sz="800">
                <a:solidFill>
                  <a:srgbClr val="374146"/>
                </a:solidFill>
                <a:latin typeface="Verdana"/>
                <a:ea typeface="Verdana"/>
                <a:cs typeface="Verdana"/>
                <a:sym typeface="Verdana"/>
              </a:rPr>
              <a:t>Use of local variable “angleVal” (ln 32)</a:t>
            </a:r>
            <a:endParaRPr sz="800">
              <a:solidFill>
                <a:srgbClr val="374146"/>
              </a:solidFill>
              <a:latin typeface="Verdana"/>
              <a:ea typeface="Verdana"/>
              <a:cs typeface="Verdana"/>
              <a:sym typeface="Verdana"/>
            </a:endParaRPr>
          </a:p>
        </p:txBody>
      </p:sp>
      <p:sp>
        <p:nvSpPr>
          <p:cNvPr id="751" name="Google Shape;751;p8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2" name="Google Shape;752;p86"/>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180 Potentiometer</a:t>
            </a:r>
            <a:endParaRPr/>
          </a:p>
        </p:txBody>
      </p:sp>
      <p:sp>
        <p:nvSpPr>
          <p:cNvPr id="753" name="Google Shape;753;p86"/>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4" name="Google Shape;754;p86"/>
          <p:cNvPicPr preferRelativeResize="0"/>
          <p:nvPr/>
        </p:nvPicPr>
        <p:blipFill>
          <a:blip r:embed="rId4">
            <a:alphaModFix/>
          </a:blip>
          <a:stretch>
            <a:fillRect/>
          </a:stretch>
        </p:blipFill>
        <p:spPr>
          <a:xfrm>
            <a:off x="4292800" y="1363750"/>
            <a:ext cx="4170496" cy="31466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0" name="Google Shape;760;p87"/>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Pryoelectric Infrared Sensors</a:t>
            </a:r>
            <a:endParaRPr/>
          </a:p>
        </p:txBody>
      </p:sp>
      <p:sp>
        <p:nvSpPr>
          <p:cNvPr id="761" name="Google Shape;761;p87"/>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7" name="Google Shape;767;p88"/>
          <p:cNvSpPr txBox="1"/>
          <p:nvPr>
            <p:ph type="title"/>
          </p:nvPr>
        </p:nvSpPr>
        <p:spPr>
          <a:xfrm>
            <a:off x="488475" y="12586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components</a:t>
            </a:r>
            <a:endParaRPr/>
          </a:p>
        </p:txBody>
      </p:sp>
      <p:pic>
        <p:nvPicPr>
          <p:cNvPr id="768" name="Google Shape;768;p88"/>
          <p:cNvPicPr preferRelativeResize="0"/>
          <p:nvPr/>
        </p:nvPicPr>
        <p:blipFill>
          <a:blip r:embed="rId3">
            <a:alphaModFix/>
          </a:blip>
          <a:stretch>
            <a:fillRect/>
          </a:stretch>
        </p:blipFill>
        <p:spPr>
          <a:xfrm>
            <a:off x="4466300" y="1474000"/>
            <a:ext cx="3098980" cy="29446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4" name="Google Shape;774;p89"/>
          <p:cNvSpPr txBox="1"/>
          <p:nvPr>
            <p:ph idx="1" type="body"/>
          </p:nvPr>
        </p:nvSpPr>
        <p:spPr>
          <a:xfrm>
            <a:off x="1645124" y="1255650"/>
            <a:ext cx="38658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Cooking</a:t>
            </a:r>
            <a:endParaRPr/>
          </a:p>
          <a:p>
            <a:pPr indent="-317500" lvl="1" marL="914400" rtl="0" algn="l">
              <a:spcBef>
                <a:spcPts val="0"/>
              </a:spcBef>
              <a:spcAft>
                <a:spcPts val="0"/>
              </a:spcAft>
              <a:buSzPts val="1400"/>
              <a:buChar char="○"/>
            </a:pPr>
            <a:r>
              <a:rPr lang="en"/>
              <a:t>PIR sensor</a:t>
            </a:r>
            <a:endParaRPr/>
          </a:p>
          <a:p>
            <a:pPr indent="-317500" lvl="2" marL="1371600" rtl="0" algn="l">
              <a:spcBef>
                <a:spcPts val="0"/>
              </a:spcBef>
              <a:spcAft>
                <a:spcPts val="0"/>
              </a:spcAft>
              <a:buSzPts val="1400"/>
              <a:buChar char="■"/>
            </a:pPr>
            <a:r>
              <a:rPr lang="en"/>
              <a:t>5V, Signal, Gnd</a:t>
            </a:r>
            <a:endParaRPr/>
          </a:p>
          <a:p>
            <a:pPr indent="-317500" lvl="1" marL="914400" rtl="0" algn="l">
              <a:spcBef>
                <a:spcPts val="0"/>
              </a:spcBef>
              <a:spcAft>
                <a:spcPts val="0"/>
              </a:spcAft>
              <a:buSzPts val="1400"/>
              <a:buChar char="○"/>
            </a:pPr>
            <a:r>
              <a:rPr lang="en"/>
              <a:t>LED required (D10 and 220 Resistor)</a:t>
            </a:r>
            <a:endParaRPr/>
          </a:p>
          <a:p>
            <a:pPr indent="-342900" lvl="0" marL="457200" rtl="0" algn="l">
              <a:spcBef>
                <a:spcPts val="0"/>
              </a:spcBef>
              <a:spcAft>
                <a:spcPts val="0"/>
              </a:spcAft>
              <a:buSzPts val="1800"/>
              <a:buChar char="●"/>
            </a:pPr>
            <a:r>
              <a:rPr lang="en"/>
              <a:t>Ingredients</a:t>
            </a:r>
            <a:endParaRPr/>
          </a:p>
          <a:p>
            <a:pPr indent="-317500" lvl="1" marL="914400" rtl="0" algn="l">
              <a:spcBef>
                <a:spcPts val="0"/>
              </a:spcBef>
              <a:spcAft>
                <a:spcPts val="0"/>
              </a:spcAft>
              <a:buSzPts val="1400"/>
              <a:buChar char="○"/>
            </a:pPr>
            <a:r>
              <a:rPr lang="en"/>
              <a:t>EDUINTRO&gt;&gt;by_topic&gt;&gt;PIR</a:t>
            </a:r>
            <a:endParaRPr/>
          </a:p>
          <a:p>
            <a:pPr indent="-317500" lvl="1" marL="914400" rtl="0" algn="l">
              <a:spcBef>
                <a:spcPts val="0"/>
              </a:spcBef>
              <a:spcAft>
                <a:spcPts val="0"/>
              </a:spcAft>
              <a:buSzPts val="1400"/>
              <a:buChar char="○"/>
            </a:pPr>
            <a:r>
              <a:rPr lang="en"/>
              <a:t>EDUINTRO&gt;&gt;by_topic&gt;&gt;PIRStates</a:t>
            </a:r>
            <a:endParaRPr/>
          </a:p>
        </p:txBody>
      </p:sp>
      <p:sp>
        <p:nvSpPr>
          <p:cNvPr id="775" name="Google Shape;775;p89"/>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P.I.R.</a:t>
            </a:r>
            <a:endParaRPr/>
          </a:p>
        </p:txBody>
      </p:sp>
      <p:sp>
        <p:nvSpPr>
          <p:cNvPr id="776" name="Google Shape;776;p89"/>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77" name="Google Shape;777;p89"/>
          <p:cNvPicPr preferRelativeResize="0"/>
          <p:nvPr/>
        </p:nvPicPr>
        <p:blipFill>
          <a:blip r:embed="rId3">
            <a:alphaModFix/>
          </a:blip>
          <a:stretch>
            <a:fillRect/>
          </a:stretch>
        </p:blipFill>
        <p:spPr>
          <a:xfrm>
            <a:off x="5287981" y="1369600"/>
            <a:ext cx="4043769" cy="225557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3" name="Google Shape;783;p90"/>
          <p:cNvSpPr txBox="1"/>
          <p:nvPr>
            <p:ph idx="1" type="body"/>
          </p:nvPr>
        </p:nvSpPr>
        <p:spPr>
          <a:xfrm>
            <a:off x="1645131" y="1255650"/>
            <a:ext cx="3157200" cy="3002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9E846D"/>
              </a:buClr>
              <a:buSzPts val="1800"/>
              <a:buFont typeface="Source Sans Pro"/>
              <a:buChar char="●"/>
            </a:pPr>
            <a:r>
              <a:rPr lang="en"/>
              <a:t>Concepts</a:t>
            </a:r>
            <a:endParaRPr/>
          </a:p>
          <a:p>
            <a:pPr indent="-317500" lvl="1" marL="914400" marR="0" rtl="0" algn="l">
              <a:lnSpc>
                <a:spcPct val="115000"/>
              </a:lnSpc>
              <a:spcBef>
                <a:spcPts val="0"/>
              </a:spcBef>
              <a:spcAft>
                <a:spcPts val="0"/>
              </a:spcAft>
              <a:buSzPts val="1400"/>
              <a:buChar char="○"/>
            </a:pPr>
            <a:r>
              <a:rPr lang="en"/>
              <a:t>pir.active() </a:t>
            </a:r>
            <a:endParaRPr/>
          </a:p>
          <a:p>
            <a:pPr indent="-317500" lvl="1" marL="914400" marR="0" rtl="0" algn="l">
              <a:lnSpc>
                <a:spcPct val="115000"/>
              </a:lnSpc>
              <a:spcBef>
                <a:spcPts val="0"/>
              </a:spcBef>
              <a:spcAft>
                <a:spcPts val="0"/>
              </a:spcAft>
              <a:buSzPts val="1400"/>
              <a:buChar char="○"/>
            </a:pPr>
            <a:r>
              <a:rPr lang="en"/>
              <a:t>pir.activated()</a:t>
            </a:r>
            <a:endParaRPr/>
          </a:p>
        </p:txBody>
      </p:sp>
      <p:sp>
        <p:nvSpPr>
          <p:cNvPr id="784" name="Google Shape;784;p90"/>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P.I.R.</a:t>
            </a:r>
            <a:endParaRPr/>
          </a:p>
        </p:txBody>
      </p:sp>
      <p:sp>
        <p:nvSpPr>
          <p:cNvPr id="785" name="Google Shape;785;p90"/>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6" name="Google Shape;786;p90"/>
          <p:cNvPicPr preferRelativeResize="0"/>
          <p:nvPr/>
        </p:nvPicPr>
        <p:blipFill>
          <a:blip r:embed="rId3">
            <a:alphaModFix/>
          </a:blip>
          <a:stretch>
            <a:fillRect/>
          </a:stretch>
        </p:blipFill>
        <p:spPr>
          <a:xfrm>
            <a:off x="4054875" y="331125"/>
            <a:ext cx="4496451" cy="4408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2" name="Google Shape;792;p91"/>
          <p:cNvSpPr txBox="1"/>
          <p:nvPr>
            <p:ph idx="1" type="body"/>
          </p:nvPr>
        </p:nvSpPr>
        <p:spPr>
          <a:xfrm>
            <a:off x="1645131" y="1255650"/>
            <a:ext cx="3157200" cy="3002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9E846D"/>
              </a:buClr>
              <a:buSzPts val="1800"/>
              <a:buFont typeface="Source Sans Pro"/>
              <a:buChar char="●"/>
            </a:pPr>
            <a:r>
              <a:rPr lang="en"/>
              <a:t>Concepts</a:t>
            </a:r>
            <a:endParaRPr/>
          </a:p>
          <a:p>
            <a:pPr indent="-317500" lvl="1" marL="914400" marR="0" rtl="0" algn="l">
              <a:lnSpc>
                <a:spcPct val="115000"/>
              </a:lnSpc>
              <a:spcBef>
                <a:spcPts val="0"/>
              </a:spcBef>
              <a:spcAft>
                <a:spcPts val="0"/>
              </a:spcAft>
              <a:buSzPts val="1400"/>
              <a:buChar char="○"/>
            </a:pPr>
            <a:r>
              <a:rPr lang="en"/>
              <a:t>pir.active() </a:t>
            </a:r>
            <a:endParaRPr/>
          </a:p>
          <a:p>
            <a:pPr indent="-317500" lvl="1" marL="914400" marR="0" rtl="0" algn="l">
              <a:lnSpc>
                <a:spcPct val="115000"/>
              </a:lnSpc>
              <a:spcBef>
                <a:spcPts val="0"/>
              </a:spcBef>
              <a:spcAft>
                <a:spcPts val="0"/>
              </a:spcAft>
              <a:buSzPts val="1400"/>
              <a:buChar char="○"/>
            </a:pPr>
            <a:r>
              <a:rPr lang="en"/>
              <a:t>pir.activated()</a:t>
            </a:r>
            <a:endParaRPr/>
          </a:p>
          <a:p>
            <a:pPr indent="-317500" lvl="1" marL="914400" marR="0" rtl="0" algn="l">
              <a:lnSpc>
                <a:spcPct val="115000"/>
              </a:lnSpc>
              <a:spcBef>
                <a:spcPts val="0"/>
              </a:spcBef>
              <a:spcAft>
                <a:spcPts val="0"/>
              </a:spcAft>
              <a:buSzPts val="1400"/>
              <a:buChar char="○"/>
            </a:pPr>
            <a:r>
              <a:rPr lang="en"/>
              <a:t>pir.deactivated()</a:t>
            </a:r>
            <a:endParaRPr/>
          </a:p>
        </p:txBody>
      </p:sp>
      <p:sp>
        <p:nvSpPr>
          <p:cNvPr id="793" name="Google Shape;793;p91"/>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PIRSTATES</a:t>
            </a:r>
            <a:endParaRPr/>
          </a:p>
        </p:txBody>
      </p:sp>
      <p:sp>
        <p:nvSpPr>
          <p:cNvPr id="794" name="Google Shape;794;p91"/>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5" name="Google Shape;795;p91"/>
          <p:cNvPicPr preferRelativeResize="0"/>
          <p:nvPr/>
        </p:nvPicPr>
        <p:blipFill>
          <a:blip r:embed="rId3">
            <a:alphaModFix/>
          </a:blip>
          <a:stretch>
            <a:fillRect/>
          </a:stretch>
        </p:blipFill>
        <p:spPr>
          <a:xfrm>
            <a:off x="3864448" y="437100"/>
            <a:ext cx="6792778" cy="38209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1" name="Google Shape;801;p92"/>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Digital Humidity and Temperature</a:t>
            </a:r>
            <a:endParaRPr/>
          </a:p>
          <a:p>
            <a:pPr indent="0" lvl="0" marL="0" rtl="0" algn="ctr">
              <a:spcBef>
                <a:spcPts val="0"/>
              </a:spcBef>
              <a:spcAft>
                <a:spcPts val="0"/>
              </a:spcAft>
              <a:buNone/>
            </a:pPr>
            <a:r>
              <a:rPr lang="en"/>
              <a:t>DHT11 Sensor</a:t>
            </a:r>
            <a:endParaRPr/>
          </a:p>
        </p:txBody>
      </p:sp>
      <p:sp>
        <p:nvSpPr>
          <p:cNvPr id="802" name="Google Shape;802;p92"/>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3"/>
          <p:cNvSpPr txBox="1"/>
          <p:nvPr>
            <p:ph idx="1" type="body"/>
          </p:nvPr>
        </p:nvSpPr>
        <p:spPr>
          <a:xfrm>
            <a:off x="1317153" y="1542800"/>
            <a:ext cx="3071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Cooking</a:t>
            </a:r>
            <a:endParaRPr/>
          </a:p>
          <a:p>
            <a:pPr indent="-304800" lvl="1" marL="914400" rtl="0" algn="l">
              <a:spcBef>
                <a:spcPts val="0"/>
              </a:spcBef>
              <a:spcAft>
                <a:spcPts val="0"/>
              </a:spcAft>
              <a:buSzPts val="1200"/>
              <a:buChar char="○"/>
            </a:pPr>
            <a:r>
              <a:rPr lang="en"/>
              <a:t>DHT11 Sensor</a:t>
            </a:r>
            <a:endParaRPr/>
          </a:p>
          <a:p>
            <a:pPr indent="-304800" lvl="1" marL="914400" rtl="0" algn="l">
              <a:spcBef>
                <a:spcPts val="0"/>
              </a:spcBef>
              <a:spcAft>
                <a:spcPts val="0"/>
              </a:spcAft>
              <a:buSzPts val="1200"/>
              <a:buChar char="○"/>
            </a:pPr>
            <a:r>
              <a:rPr lang="en"/>
              <a:t>Resistor (in bag)</a:t>
            </a:r>
            <a:endParaRPr/>
          </a:p>
          <a:p>
            <a:pPr indent="-304800" lvl="1" marL="914400" rtl="0" algn="l">
              <a:spcBef>
                <a:spcPts val="0"/>
              </a:spcBef>
              <a:spcAft>
                <a:spcPts val="0"/>
              </a:spcAft>
              <a:buSzPts val="1200"/>
              <a:buChar char="○"/>
            </a:pPr>
            <a:r>
              <a:rPr lang="en"/>
              <a:t>Between 5V and Signal</a:t>
            </a:r>
            <a:endParaRPr/>
          </a:p>
          <a:p>
            <a:pPr indent="-317500" lvl="0" marL="457200" rtl="0" algn="l">
              <a:spcBef>
                <a:spcPts val="0"/>
              </a:spcBef>
              <a:spcAft>
                <a:spcPts val="0"/>
              </a:spcAft>
              <a:buSzPts val="1400"/>
              <a:buChar char="●"/>
            </a:pPr>
            <a:r>
              <a:rPr lang="en"/>
              <a:t>Ingredients </a:t>
            </a:r>
            <a:endParaRPr/>
          </a:p>
          <a:p>
            <a:pPr indent="-304800" lvl="1" marL="914400" rtl="0" algn="l">
              <a:spcBef>
                <a:spcPts val="0"/>
              </a:spcBef>
              <a:spcAft>
                <a:spcPts val="0"/>
              </a:spcAft>
              <a:buSzPts val="1200"/>
              <a:buChar char="○"/>
            </a:pPr>
            <a:r>
              <a:rPr lang="en"/>
              <a:t>EDUINTRO&gt;&gt;by_topic&gt;&gt;DHT11</a:t>
            </a:r>
            <a:endParaRPr/>
          </a:p>
        </p:txBody>
      </p:sp>
      <p:sp>
        <p:nvSpPr>
          <p:cNvPr id="808" name="Google Shape;808;p93"/>
          <p:cNvSpPr txBox="1"/>
          <p:nvPr>
            <p:ph idx="2" type="body"/>
          </p:nvPr>
        </p:nvSpPr>
        <p:spPr>
          <a:xfrm>
            <a:off x="49811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09" name="Google Shape;809;p9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0" name="Google Shape;810;p93"/>
          <p:cNvSpPr txBox="1"/>
          <p:nvPr>
            <p:ph type="title"/>
          </p:nvPr>
        </p:nvSpPr>
        <p:spPr>
          <a:xfrm>
            <a:off x="1614775" y="5012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DHT11 </a:t>
            </a:r>
            <a:endParaRPr/>
          </a:p>
        </p:txBody>
      </p:sp>
      <p:sp>
        <p:nvSpPr>
          <p:cNvPr id="811" name="Google Shape;811;p93"/>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2" name="Google Shape;812;p93"/>
          <p:cNvPicPr preferRelativeResize="0"/>
          <p:nvPr/>
        </p:nvPicPr>
        <p:blipFill>
          <a:blip r:embed="rId3">
            <a:alphaModFix/>
          </a:blip>
          <a:stretch>
            <a:fillRect/>
          </a:stretch>
        </p:blipFill>
        <p:spPr>
          <a:xfrm>
            <a:off x="4437800" y="1455198"/>
            <a:ext cx="5072148" cy="2363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rgbClr val="F39C12"/>
                </a:solidFill>
              </a:rPr>
              <a:t>‹#›</a:t>
            </a:fld>
            <a:endParaRPr>
              <a:solidFill>
                <a:srgbClr val="F39C12"/>
              </a:solidFill>
            </a:endParaRPr>
          </a:p>
        </p:txBody>
      </p:sp>
      <p:sp>
        <p:nvSpPr>
          <p:cNvPr id="148" name="Google Shape;148;p2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Art to Science  and to STEAM</a:t>
            </a:r>
            <a:endParaRPr/>
          </a:p>
        </p:txBody>
      </p:sp>
      <p:sp>
        <p:nvSpPr>
          <p:cNvPr id="149" name="Google Shape;149;p22"/>
          <p:cNvSpPr txBox="1"/>
          <p:nvPr>
            <p:ph idx="1" type="body"/>
          </p:nvPr>
        </p:nvSpPr>
        <p:spPr>
          <a:xfrm>
            <a:off x="189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22">
            <a:hlinkClick r:id="rId3"/>
          </p:cNvPr>
          <p:cNvPicPr preferRelativeResize="0"/>
          <p:nvPr/>
        </p:nvPicPr>
        <p:blipFill>
          <a:blip r:embed="rId4">
            <a:alphaModFix/>
          </a:blip>
          <a:stretch>
            <a:fillRect/>
          </a:stretch>
        </p:blipFill>
        <p:spPr>
          <a:xfrm>
            <a:off x="-76200" y="1232150"/>
            <a:ext cx="3004770" cy="2037600"/>
          </a:xfrm>
          <a:prstGeom prst="rect">
            <a:avLst/>
          </a:prstGeom>
          <a:noFill/>
          <a:ln>
            <a:noFill/>
          </a:ln>
        </p:spPr>
      </p:pic>
      <p:pic>
        <p:nvPicPr>
          <p:cNvPr id="151" name="Google Shape;151;p22">
            <a:hlinkClick r:id="rId5"/>
          </p:cNvPr>
          <p:cNvPicPr preferRelativeResize="0"/>
          <p:nvPr/>
        </p:nvPicPr>
        <p:blipFill>
          <a:blip r:embed="rId6">
            <a:alphaModFix/>
          </a:blip>
          <a:stretch>
            <a:fillRect/>
          </a:stretch>
        </p:blipFill>
        <p:spPr>
          <a:xfrm>
            <a:off x="6137400" y="1232150"/>
            <a:ext cx="3056426" cy="2039210"/>
          </a:xfrm>
          <a:prstGeom prst="rect">
            <a:avLst/>
          </a:prstGeom>
          <a:noFill/>
          <a:ln>
            <a:noFill/>
          </a:ln>
        </p:spPr>
      </p:pic>
      <p:pic>
        <p:nvPicPr>
          <p:cNvPr id="152" name="Google Shape;152;p22">
            <a:hlinkClick r:id="rId7"/>
          </p:cNvPr>
          <p:cNvPicPr preferRelativeResize="0"/>
          <p:nvPr/>
        </p:nvPicPr>
        <p:blipFill>
          <a:blip r:embed="rId8">
            <a:alphaModFix/>
          </a:blip>
          <a:stretch>
            <a:fillRect/>
          </a:stretch>
        </p:blipFill>
        <p:spPr>
          <a:xfrm>
            <a:off x="3004763" y="1232950"/>
            <a:ext cx="3056426" cy="2037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4"/>
          <p:cNvSpPr txBox="1"/>
          <p:nvPr>
            <p:ph idx="1" type="body"/>
          </p:nvPr>
        </p:nvSpPr>
        <p:spPr>
          <a:xfrm>
            <a:off x="1096900" y="1554525"/>
            <a:ext cx="34968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Concepts</a:t>
            </a:r>
            <a:endParaRPr/>
          </a:p>
          <a:p>
            <a:pPr indent="-304800" lvl="1" marL="914400" rtl="0" algn="l">
              <a:spcBef>
                <a:spcPts val="0"/>
              </a:spcBef>
              <a:spcAft>
                <a:spcPts val="0"/>
              </a:spcAft>
              <a:buSzPts val="1200"/>
              <a:buChar char="○"/>
            </a:pPr>
            <a:r>
              <a:rPr lang="en"/>
              <a:t>Float </a:t>
            </a:r>
            <a:endParaRPr/>
          </a:p>
          <a:p>
            <a:pPr indent="-266700" lvl="1" marL="914400" rtl="0" algn="l">
              <a:spcBef>
                <a:spcPts val="0"/>
              </a:spcBef>
              <a:spcAft>
                <a:spcPts val="0"/>
              </a:spcAft>
              <a:buClr>
                <a:srgbClr val="374146"/>
              </a:buClr>
              <a:buSzPts val="600"/>
              <a:buFont typeface="Verdana"/>
              <a:buChar char="○"/>
            </a:pPr>
            <a:r>
              <a:rPr lang="en" sz="600">
                <a:solidFill>
                  <a:srgbClr val="374146"/>
                </a:solidFill>
                <a:latin typeface="Verdana"/>
                <a:ea typeface="Verdana"/>
                <a:cs typeface="Verdana"/>
                <a:sym typeface="Verdana"/>
              </a:rPr>
              <a:t>Datatype for floating-point numbers, a number that has a decimal point. Floating-point numbers are often used to approximate analog and continuous values because they have greater resolution than integers.</a:t>
            </a:r>
            <a:endParaRPr sz="600">
              <a:solidFill>
                <a:srgbClr val="374146"/>
              </a:solidFill>
              <a:latin typeface="Verdana"/>
              <a:ea typeface="Verdana"/>
              <a:cs typeface="Verdana"/>
              <a:sym typeface="Verdana"/>
            </a:endParaRPr>
          </a:p>
          <a:p>
            <a:pPr indent="-304800" lvl="1" marL="914400" rtl="0" algn="l">
              <a:spcBef>
                <a:spcPts val="0"/>
              </a:spcBef>
              <a:spcAft>
                <a:spcPts val="0"/>
              </a:spcAft>
              <a:buClr>
                <a:srgbClr val="374146"/>
              </a:buClr>
              <a:buSzPts val="1200"/>
              <a:buFont typeface="Verdana"/>
              <a:buChar char="○"/>
            </a:pPr>
            <a:r>
              <a:t/>
            </a:r>
            <a:endParaRPr>
              <a:solidFill>
                <a:srgbClr val="374146"/>
              </a:solidFill>
              <a:latin typeface="Verdana"/>
              <a:ea typeface="Verdana"/>
              <a:cs typeface="Verdana"/>
              <a:sym typeface="Verdana"/>
            </a:endParaRPr>
          </a:p>
        </p:txBody>
      </p:sp>
      <p:sp>
        <p:nvSpPr>
          <p:cNvPr id="818" name="Google Shape;818;p94"/>
          <p:cNvSpPr txBox="1"/>
          <p:nvPr>
            <p:ph idx="2" type="body"/>
          </p:nvPr>
        </p:nvSpPr>
        <p:spPr>
          <a:xfrm>
            <a:off x="49811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19" name="Google Shape;819;p9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0" name="Google Shape;820;p94"/>
          <p:cNvSpPr txBox="1"/>
          <p:nvPr>
            <p:ph type="title"/>
          </p:nvPr>
        </p:nvSpPr>
        <p:spPr>
          <a:xfrm>
            <a:off x="1614775" y="5012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DHT11 </a:t>
            </a:r>
            <a:endParaRPr/>
          </a:p>
        </p:txBody>
      </p:sp>
      <p:sp>
        <p:nvSpPr>
          <p:cNvPr id="821" name="Google Shape;821;p94"/>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22" name="Google Shape;822;p94"/>
          <p:cNvPicPr preferRelativeResize="0"/>
          <p:nvPr/>
        </p:nvPicPr>
        <p:blipFill>
          <a:blip r:embed="rId3">
            <a:alphaModFix/>
          </a:blip>
          <a:stretch>
            <a:fillRect/>
          </a:stretch>
        </p:blipFill>
        <p:spPr>
          <a:xfrm>
            <a:off x="4593825" y="753638"/>
            <a:ext cx="4481399" cy="36362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5"/>
          <p:cNvSpPr txBox="1"/>
          <p:nvPr>
            <p:ph idx="1" type="body"/>
          </p:nvPr>
        </p:nvSpPr>
        <p:spPr>
          <a:xfrm>
            <a:off x="1522428" y="155452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PIR= 5V, GND, D2</a:t>
            </a:r>
            <a:endParaRPr/>
          </a:p>
          <a:p>
            <a:pPr indent="0" lvl="0" marL="0" rtl="0" algn="l">
              <a:spcBef>
                <a:spcPts val="1600"/>
              </a:spcBef>
              <a:spcAft>
                <a:spcPts val="0"/>
              </a:spcAft>
              <a:buNone/>
            </a:pPr>
            <a:r>
              <a:rPr lang="en"/>
              <a:t>LED, 5V, GND, D12</a:t>
            </a:r>
            <a:endParaRPr/>
          </a:p>
          <a:p>
            <a:pPr indent="0" lvl="0" marL="0" rtl="0" algn="l">
              <a:spcBef>
                <a:spcPts val="1600"/>
              </a:spcBef>
              <a:spcAft>
                <a:spcPts val="0"/>
              </a:spcAft>
              <a:buClr>
                <a:schemeClr val="dk2"/>
              </a:buClr>
              <a:buSzPts val="1100"/>
              <a:buFont typeface="Arial"/>
              <a:buNone/>
            </a:pPr>
            <a:r>
              <a:rPr lang="en"/>
              <a:t>Piezo GND, D3</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0"/>
              </a:spcAft>
              <a:buClr>
                <a:schemeClr val="dk2"/>
              </a:buClr>
              <a:buSzPts val="1100"/>
              <a:buFont typeface="Arial"/>
              <a:buNone/>
            </a:pPr>
            <a:r>
              <a:rPr lang="en"/>
              <a:t>Code:</a:t>
            </a:r>
            <a:endParaRPr/>
          </a:p>
          <a:p>
            <a:pPr indent="0" lvl="0" marL="0" rtl="0" algn="l">
              <a:spcBef>
                <a:spcPts val="1600"/>
              </a:spcBef>
              <a:spcAft>
                <a:spcPts val="1600"/>
              </a:spcAft>
              <a:buClr>
                <a:schemeClr val="dk2"/>
              </a:buClr>
              <a:buSzPts val="1100"/>
              <a:buFont typeface="Arial"/>
              <a:buNone/>
            </a:pPr>
            <a:r>
              <a:rPr lang="en"/>
              <a:t>In </a:t>
            </a:r>
            <a:r>
              <a:rPr lang="en" u="sng">
                <a:solidFill>
                  <a:schemeClr val="hlink"/>
                </a:solidFill>
                <a:hlinkClick r:id="rId3"/>
              </a:rPr>
              <a:t>Piezo 1C</a:t>
            </a:r>
            <a:endParaRPr/>
          </a:p>
        </p:txBody>
      </p:sp>
      <p:sp>
        <p:nvSpPr>
          <p:cNvPr id="828" name="Google Shape;828;p95"/>
          <p:cNvSpPr txBox="1"/>
          <p:nvPr>
            <p:ph idx="2" type="body"/>
          </p:nvPr>
        </p:nvSpPr>
        <p:spPr>
          <a:xfrm>
            <a:off x="49811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29" name="Google Shape;829;p95"/>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0" name="Google Shape;830;p95"/>
          <p:cNvSpPr txBox="1"/>
          <p:nvPr>
            <p:ph type="title"/>
          </p:nvPr>
        </p:nvSpPr>
        <p:spPr>
          <a:xfrm>
            <a:off x="1614775" y="5012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DHT11 </a:t>
            </a:r>
            <a:endParaRPr/>
          </a:p>
        </p:txBody>
      </p:sp>
      <p:sp>
        <p:nvSpPr>
          <p:cNvPr id="831" name="Google Shape;831;p95"/>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2" name="Google Shape;832;p95"/>
          <p:cNvPicPr preferRelativeResize="0"/>
          <p:nvPr/>
        </p:nvPicPr>
        <p:blipFill>
          <a:blip r:embed="rId4">
            <a:alphaModFix/>
          </a:blip>
          <a:stretch>
            <a:fillRect/>
          </a:stretch>
        </p:blipFill>
        <p:spPr>
          <a:xfrm>
            <a:off x="1234400" y="1200536"/>
            <a:ext cx="7962401" cy="37103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6"/>
          <p:cNvSpPr txBox="1"/>
          <p:nvPr>
            <p:ph idx="1" type="body"/>
          </p:nvPr>
        </p:nvSpPr>
        <p:spPr>
          <a:xfrm>
            <a:off x="1235900" y="4228200"/>
            <a:ext cx="5163900" cy="2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38" name="Google Shape;838;p96"/>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39" name="Google Shape;839;p96"/>
          <p:cNvSpPr txBox="1"/>
          <p:nvPr>
            <p:ph type="title"/>
          </p:nvPr>
        </p:nvSpPr>
        <p:spPr>
          <a:xfrm>
            <a:off x="406425" y="187817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 Download version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7"/>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5" name="Google Shape;845;p97"/>
          <p:cNvSpPr txBox="1"/>
          <p:nvPr>
            <p:ph type="title"/>
          </p:nvPr>
        </p:nvSpPr>
        <p:spPr>
          <a:xfrm>
            <a:off x="160725" y="1852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the IDE  </a:t>
            </a:r>
            <a:endParaRPr/>
          </a:p>
        </p:txBody>
      </p:sp>
      <p:sp>
        <p:nvSpPr>
          <p:cNvPr id="846" name="Google Shape;846;p97"/>
          <p:cNvSpPr txBox="1"/>
          <p:nvPr>
            <p:ph idx="4294967295" type="body"/>
          </p:nvPr>
        </p:nvSpPr>
        <p:spPr>
          <a:xfrm>
            <a:off x="160725" y="1000950"/>
            <a:ext cx="4493700" cy="305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9E846D"/>
              </a:buClr>
              <a:buSzPts val="1600"/>
              <a:buChar char="➔"/>
            </a:pPr>
            <a:r>
              <a:rPr b="1" lang="en" sz="2100">
                <a:solidFill>
                  <a:srgbClr val="9E846D"/>
                </a:solidFill>
              </a:rPr>
              <a:t>Downlode </a:t>
            </a:r>
            <a:r>
              <a:rPr b="1" lang="en" sz="2100">
                <a:solidFill>
                  <a:srgbClr val="9E846D"/>
                </a:solidFill>
              </a:rPr>
              <a:t>IDE from: </a:t>
            </a:r>
            <a:r>
              <a:rPr b="1" lang="en" u="sng">
                <a:solidFill>
                  <a:schemeClr val="hlink"/>
                </a:solidFill>
                <a:hlinkClick r:id="rId3"/>
              </a:rPr>
              <a:t>https://www.arduino.cc</a:t>
            </a:r>
            <a:endParaRPr b="1">
              <a:solidFill>
                <a:srgbClr val="9E846D"/>
              </a:solidFill>
            </a:endParaRPr>
          </a:p>
          <a:p>
            <a:pPr indent="-342900" lvl="0" marL="457200" rtl="0" algn="l">
              <a:spcBef>
                <a:spcPts val="1200"/>
              </a:spcBef>
              <a:spcAft>
                <a:spcPts val="0"/>
              </a:spcAft>
              <a:buClr>
                <a:srgbClr val="9E846D"/>
              </a:buClr>
              <a:buSzPts val="1800"/>
              <a:buChar char="➔"/>
            </a:pPr>
            <a:r>
              <a:rPr b="1" lang="en">
                <a:solidFill>
                  <a:srgbClr val="9E846D"/>
                </a:solidFill>
              </a:rPr>
              <a:t>First let’s blink</a:t>
            </a:r>
            <a:endParaRPr b="1">
              <a:solidFill>
                <a:srgbClr val="9E846D"/>
              </a:solidFill>
            </a:endParaRPr>
          </a:p>
          <a:p>
            <a:pPr indent="-330200" lvl="0" marL="457200" rtl="0" algn="l">
              <a:spcBef>
                <a:spcPts val="1200"/>
              </a:spcBef>
              <a:spcAft>
                <a:spcPts val="1200"/>
              </a:spcAft>
              <a:buClr>
                <a:srgbClr val="9E846D"/>
              </a:buClr>
              <a:buSzPts val="1600"/>
              <a:buChar char="➔"/>
            </a:pPr>
            <a:r>
              <a:rPr b="1" lang="en">
                <a:solidFill>
                  <a:srgbClr val="9E846D"/>
                </a:solidFill>
              </a:rPr>
              <a:t>Library needed also (next slides)</a:t>
            </a:r>
            <a:endParaRPr b="1">
              <a:solidFill>
                <a:srgbClr val="9E846D"/>
              </a:solidFill>
            </a:endParaRPr>
          </a:p>
        </p:txBody>
      </p:sp>
      <p:pic>
        <p:nvPicPr>
          <p:cNvPr id="847" name="Google Shape;847;p97"/>
          <p:cNvPicPr preferRelativeResize="0"/>
          <p:nvPr/>
        </p:nvPicPr>
        <p:blipFill>
          <a:blip r:embed="rId4">
            <a:alphaModFix/>
          </a:blip>
          <a:stretch>
            <a:fillRect/>
          </a:stretch>
        </p:blipFill>
        <p:spPr>
          <a:xfrm>
            <a:off x="4618649" y="759350"/>
            <a:ext cx="4525348" cy="4145299"/>
          </a:xfrm>
          <a:prstGeom prst="rect">
            <a:avLst/>
          </a:prstGeom>
          <a:noFill/>
          <a:ln>
            <a:noFill/>
          </a:ln>
        </p:spPr>
      </p:pic>
      <p:cxnSp>
        <p:nvCxnSpPr>
          <p:cNvPr id="848" name="Google Shape;848;p97"/>
          <p:cNvCxnSpPr/>
          <p:nvPr/>
        </p:nvCxnSpPr>
        <p:spPr>
          <a:xfrm flipH="1" rot="10800000">
            <a:off x="1615675" y="3315100"/>
            <a:ext cx="3402900" cy="530100"/>
          </a:xfrm>
          <a:prstGeom prst="straightConnector1">
            <a:avLst/>
          </a:prstGeom>
          <a:noFill/>
          <a:ln cap="flat" cmpd="sng" w="76200">
            <a:solidFill>
              <a:schemeClr val="dk1"/>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8"/>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98"/>
          <p:cNvSpPr txBox="1"/>
          <p:nvPr>
            <p:ph type="title"/>
          </p:nvPr>
        </p:nvSpPr>
        <p:spPr>
          <a:xfrm>
            <a:off x="160725" y="1852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the IDE  </a:t>
            </a:r>
            <a:endParaRPr/>
          </a:p>
        </p:txBody>
      </p:sp>
      <p:sp>
        <p:nvSpPr>
          <p:cNvPr id="855" name="Google Shape;855;p98"/>
          <p:cNvSpPr txBox="1"/>
          <p:nvPr>
            <p:ph idx="4294967295" type="body"/>
          </p:nvPr>
        </p:nvSpPr>
        <p:spPr>
          <a:xfrm>
            <a:off x="160725" y="1000950"/>
            <a:ext cx="4493700" cy="305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9E846D"/>
              </a:buClr>
              <a:buSzPts val="1600"/>
              <a:buChar char="➔"/>
            </a:pPr>
            <a:r>
              <a:rPr b="1" lang="en" sz="2100">
                <a:solidFill>
                  <a:srgbClr val="9E846D"/>
                </a:solidFill>
              </a:rPr>
              <a:t>Downlode IDE from: </a:t>
            </a:r>
            <a:r>
              <a:rPr b="1" lang="en" u="sng">
                <a:solidFill>
                  <a:schemeClr val="hlink"/>
                </a:solidFill>
                <a:hlinkClick r:id="rId3"/>
              </a:rPr>
              <a:t>https://www.arduino.cc</a:t>
            </a:r>
            <a:endParaRPr b="1">
              <a:solidFill>
                <a:srgbClr val="9E846D"/>
              </a:solidFill>
            </a:endParaRPr>
          </a:p>
          <a:p>
            <a:pPr indent="-342900" lvl="0" marL="457200" rtl="0" algn="l">
              <a:spcBef>
                <a:spcPts val="1200"/>
              </a:spcBef>
              <a:spcAft>
                <a:spcPts val="0"/>
              </a:spcAft>
              <a:buClr>
                <a:srgbClr val="9E846D"/>
              </a:buClr>
              <a:buSzPts val="1800"/>
              <a:buChar char="➔"/>
            </a:pPr>
            <a:r>
              <a:rPr b="1" lang="en">
                <a:solidFill>
                  <a:srgbClr val="9E846D"/>
                </a:solidFill>
              </a:rPr>
              <a:t>First let’s blink</a:t>
            </a:r>
            <a:endParaRPr b="1">
              <a:solidFill>
                <a:srgbClr val="9E846D"/>
              </a:solidFill>
            </a:endParaRPr>
          </a:p>
          <a:p>
            <a:pPr indent="-330200" lvl="0" marL="457200" rtl="0" algn="l">
              <a:spcBef>
                <a:spcPts val="1200"/>
              </a:spcBef>
              <a:spcAft>
                <a:spcPts val="1200"/>
              </a:spcAft>
              <a:buClr>
                <a:srgbClr val="9E846D"/>
              </a:buClr>
              <a:buSzPts val="1600"/>
              <a:buChar char="➔"/>
            </a:pPr>
            <a:r>
              <a:rPr b="1" lang="en">
                <a:solidFill>
                  <a:srgbClr val="9E846D"/>
                </a:solidFill>
              </a:rPr>
              <a:t>Library needed also (next slides)</a:t>
            </a:r>
            <a:endParaRPr b="1">
              <a:solidFill>
                <a:srgbClr val="9E846D"/>
              </a:solidFill>
            </a:endParaRPr>
          </a:p>
        </p:txBody>
      </p:sp>
      <p:pic>
        <p:nvPicPr>
          <p:cNvPr id="856" name="Google Shape;856;p98"/>
          <p:cNvPicPr preferRelativeResize="0"/>
          <p:nvPr/>
        </p:nvPicPr>
        <p:blipFill>
          <a:blip r:embed="rId4">
            <a:alphaModFix/>
          </a:blip>
          <a:stretch>
            <a:fillRect/>
          </a:stretch>
        </p:blipFill>
        <p:spPr>
          <a:xfrm>
            <a:off x="4618649" y="759350"/>
            <a:ext cx="4525348" cy="4145299"/>
          </a:xfrm>
          <a:prstGeom prst="rect">
            <a:avLst/>
          </a:prstGeom>
          <a:noFill/>
          <a:ln>
            <a:noFill/>
          </a:ln>
        </p:spPr>
      </p:pic>
      <p:cxnSp>
        <p:nvCxnSpPr>
          <p:cNvPr id="857" name="Google Shape;857;p98"/>
          <p:cNvCxnSpPr/>
          <p:nvPr/>
        </p:nvCxnSpPr>
        <p:spPr>
          <a:xfrm flipH="1" rot="10800000">
            <a:off x="1615675" y="3315100"/>
            <a:ext cx="3402900" cy="530100"/>
          </a:xfrm>
          <a:prstGeom prst="straightConnector1">
            <a:avLst/>
          </a:prstGeom>
          <a:noFill/>
          <a:ln cap="flat" cmpd="sng" w="76200">
            <a:solidFill>
              <a:schemeClr val="dk1"/>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99"/>
          <p:cNvPicPr preferRelativeResize="0"/>
          <p:nvPr/>
        </p:nvPicPr>
        <p:blipFill>
          <a:blip r:embed="rId3">
            <a:alphaModFix/>
          </a:blip>
          <a:stretch>
            <a:fillRect/>
          </a:stretch>
        </p:blipFill>
        <p:spPr>
          <a:xfrm>
            <a:off x="1637775" y="955754"/>
            <a:ext cx="6908250" cy="4010575"/>
          </a:xfrm>
          <a:prstGeom prst="rect">
            <a:avLst/>
          </a:prstGeom>
          <a:noFill/>
          <a:ln>
            <a:noFill/>
          </a:ln>
        </p:spPr>
      </p:pic>
      <p:sp>
        <p:nvSpPr>
          <p:cNvPr id="863" name="Google Shape;863;p99"/>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4" name="Google Shape;864;p99"/>
          <p:cNvSpPr txBox="1"/>
          <p:nvPr>
            <p:ph type="title"/>
          </p:nvPr>
        </p:nvSpPr>
        <p:spPr>
          <a:xfrm>
            <a:off x="488475" y="2297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IDE</a:t>
            </a:r>
            <a:endParaRPr/>
          </a:p>
        </p:txBody>
      </p:sp>
      <p:sp>
        <p:nvSpPr>
          <p:cNvPr id="865" name="Google Shape;865;p99"/>
          <p:cNvSpPr txBox="1"/>
          <p:nvPr/>
        </p:nvSpPr>
        <p:spPr>
          <a:xfrm>
            <a:off x="162425" y="1210775"/>
            <a:ext cx="1240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Sketches</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Boards</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Libraries</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Debugging</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cxnSp>
        <p:nvCxnSpPr>
          <p:cNvPr id="866" name="Google Shape;866;p99"/>
          <p:cNvCxnSpPr/>
          <p:nvPr/>
        </p:nvCxnSpPr>
        <p:spPr>
          <a:xfrm>
            <a:off x="996675" y="1853075"/>
            <a:ext cx="717300" cy="0"/>
          </a:xfrm>
          <a:prstGeom prst="straightConnector1">
            <a:avLst/>
          </a:prstGeom>
          <a:noFill/>
          <a:ln cap="flat" cmpd="sng" w="38100">
            <a:solidFill>
              <a:schemeClr val="dk1"/>
            </a:solidFill>
            <a:prstDash val="solid"/>
            <a:round/>
            <a:headEnd len="med" w="med" type="none"/>
            <a:tailEnd len="med" w="med" type="triangle"/>
          </a:ln>
        </p:spPr>
      </p:cxnSp>
      <p:cxnSp>
        <p:nvCxnSpPr>
          <p:cNvPr id="867" name="Google Shape;867;p99"/>
          <p:cNvCxnSpPr/>
          <p:nvPr/>
        </p:nvCxnSpPr>
        <p:spPr>
          <a:xfrm>
            <a:off x="885850" y="1641250"/>
            <a:ext cx="717300" cy="0"/>
          </a:xfrm>
          <a:prstGeom prst="straightConnector1">
            <a:avLst/>
          </a:prstGeom>
          <a:noFill/>
          <a:ln cap="flat" cmpd="sng" w="9525">
            <a:solidFill>
              <a:schemeClr val="dk1"/>
            </a:solidFill>
            <a:prstDash val="solid"/>
            <a:round/>
            <a:headEnd len="med" w="med" type="none"/>
            <a:tailEnd len="med" w="med" type="triangle"/>
          </a:ln>
        </p:spPr>
      </p:cxnSp>
      <p:cxnSp>
        <p:nvCxnSpPr>
          <p:cNvPr id="868" name="Google Shape;868;p99"/>
          <p:cNvCxnSpPr/>
          <p:nvPr/>
        </p:nvCxnSpPr>
        <p:spPr>
          <a:xfrm>
            <a:off x="920475" y="1449125"/>
            <a:ext cx="717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100"/>
          <p:cNvPicPr preferRelativeResize="0"/>
          <p:nvPr/>
        </p:nvPicPr>
        <p:blipFill>
          <a:blip r:embed="rId3">
            <a:alphaModFix/>
          </a:blip>
          <a:stretch>
            <a:fillRect/>
          </a:stretch>
        </p:blipFill>
        <p:spPr>
          <a:xfrm>
            <a:off x="393775" y="523363"/>
            <a:ext cx="7056700" cy="4096774"/>
          </a:xfrm>
          <a:prstGeom prst="rect">
            <a:avLst/>
          </a:prstGeom>
          <a:noFill/>
          <a:ln>
            <a:noFill/>
          </a:ln>
        </p:spPr>
      </p:pic>
      <p:sp>
        <p:nvSpPr>
          <p:cNvPr id="874" name="Google Shape;874;p100"/>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5" name="Google Shape;875;p100"/>
          <p:cNvSpPr txBox="1"/>
          <p:nvPr>
            <p:ph type="title"/>
          </p:nvPr>
        </p:nvSpPr>
        <p:spPr>
          <a:xfrm>
            <a:off x="488475" y="2297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 Eduintro Library</a:t>
            </a:r>
            <a:endParaRPr/>
          </a:p>
        </p:txBody>
      </p:sp>
      <p:cxnSp>
        <p:nvCxnSpPr>
          <p:cNvPr id="876" name="Google Shape;876;p100"/>
          <p:cNvCxnSpPr/>
          <p:nvPr/>
        </p:nvCxnSpPr>
        <p:spPr>
          <a:xfrm flipH="1">
            <a:off x="1575000" y="2244450"/>
            <a:ext cx="1934400" cy="59100"/>
          </a:xfrm>
          <a:prstGeom prst="straightConnector1">
            <a:avLst/>
          </a:prstGeom>
          <a:noFill/>
          <a:ln cap="flat" cmpd="sng" w="76200">
            <a:solidFill>
              <a:schemeClr val="dk1"/>
            </a:solidFill>
            <a:prstDash val="solid"/>
            <a:round/>
            <a:headEnd len="med" w="med" type="none"/>
            <a:tailEnd len="med" w="med" type="triangle"/>
          </a:ln>
        </p:spPr>
      </p:cxnSp>
      <p:cxnSp>
        <p:nvCxnSpPr>
          <p:cNvPr id="877" name="Google Shape;877;p100"/>
          <p:cNvCxnSpPr/>
          <p:nvPr/>
        </p:nvCxnSpPr>
        <p:spPr>
          <a:xfrm rot="10800000">
            <a:off x="4587075" y="3032200"/>
            <a:ext cx="620400" cy="4575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1"/>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3" name="Google Shape;883;p101"/>
          <p:cNvSpPr txBox="1"/>
          <p:nvPr>
            <p:ph type="title"/>
          </p:nvPr>
        </p:nvSpPr>
        <p:spPr>
          <a:xfrm>
            <a:off x="488475" y="2297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Blink</a:t>
            </a:r>
            <a:endParaRPr/>
          </a:p>
        </p:txBody>
      </p:sp>
      <p:pic>
        <p:nvPicPr>
          <p:cNvPr id="884" name="Google Shape;884;p101"/>
          <p:cNvPicPr preferRelativeResize="0"/>
          <p:nvPr/>
        </p:nvPicPr>
        <p:blipFill>
          <a:blip r:embed="rId3">
            <a:alphaModFix/>
          </a:blip>
          <a:stretch>
            <a:fillRect/>
          </a:stretch>
        </p:blipFill>
        <p:spPr>
          <a:xfrm>
            <a:off x="4296050" y="482263"/>
            <a:ext cx="4718201" cy="4178976"/>
          </a:xfrm>
          <a:prstGeom prst="rect">
            <a:avLst/>
          </a:prstGeom>
          <a:noFill/>
          <a:ln>
            <a:noFill/>
          </a:ln>
        </p:spPr>
      </p:pic>
      <p:pic>
        <p:nvPicPr>
          <p:cNvPr id="885" name="Google Shape;885;p101"/>
          <p:cNvPicPr preferRelativeResize="0"/>
          <p:nvPr/>
        </p:nvPicPr>
        <p:blipFill rotWithShape="1">
          <a:blip r:embed="rId4">
            <a:alphaModFix/>
          </a:blip>
          <a:srcRect b="15690" l="6115" r="1777" t="8912"/>
          <a:stretch/>
        </p:blipFill>
        <p:spPr>
          <a:xfrm>
            <a:off x="161123" y="831825"/>
            <a:ext cx="5624251" cy="25907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p102"/>
          <p:cNvPicPr preferRelativeResize="0"/>
          <p:nvPr/>
        </p:nvPicPr>
        <p:blipFill>
          <a:blip r:embed="rId3">
            <a:alphaModFix/>
          </a:blip>
          <a:stretch>
            <a:fillRect/>
          </a:stretch>
        </p:blipFill>
        <p:spPr>
          <a:xfrm>
            <a:off x="4296050" y="482263"/>
            <a:ext cx="4718201" cy="4178976"/>
          </a:xfrm>
          <a:prstGeom prst="rect">
            <a:avLst/>
          </a:prstGeom>
          <a:noFill/>
          <a:ln>
            <a:noFill/>
          </a:ln>
        </p:spPr>
      </p:pic>
      <p:sp>
        <p:nvSpPr>
          <p:cNvPr id="891" name="Google Shape;891;p102"/>
          <p:cNvSpPr txBox="1"/>
          <p:nvPr>
            <p:ph type="title"/>
          </p:nvPr>
        </p:nvSpPr>
        <p:spPr>
          <a:xfrm>
            <a:off x="1174175" y="1431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 MENU</a:t>
            </a:r>
            <a:endParaRPr/>
          </a:p>
        </p:txBody>
      </p:sp>
      <p:sp>
        <p:nvSpPr>
          <p:cNvPr id="892" name="Google Shape;892;p102"/>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3" name="Google Shape;893;p102"/>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94" name="Google Shape;894;p102"/>
          <p:cNvSpPr txBox="1"/>
          <p:nvPr>
            <p:ph type="title"/>
          </p:nvPr>
        </p:nvSpPr>
        <p:spPr>
          <a:xfrm>
            <a:off x="1778775" y="1299425"/>
            <a:ext cx="1944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File Menu</a:t>
            </a:r>
            <a:endParaRPr sz="1800">
              <a:highlight>
                <a:srgbClr val="287EC7"/>
              </a:highlight>
            </a:endParaRPr>
          </a:p>
        </p:txBody>
      </p:sp>
      <p:sp>
        <p:nvSpPr>
          <p:cNvPr id="895" name="Google Shape;895;p102"/>
          <p:cNvSpPr txBox="1"/>
          <p:nvPr/>
        </p:nvSpPr>
        <p:spPr>
          <a:xfrm>
            <a:off x="1912425" y="1662350"/>
            <a:ext cx="15177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New, Save, Open, Examples...</a:t>
            </a:r>
            <a:endParaRPr sz="1200">
              <a:latin typeface="Source Sans Pro"/>
              <a:ea typeface="Source Sans Pro"/>
              <a:cs typeface="Source Sans Pro"/>
              <a:sym typeface="Source Sans Pro"/>
            </a:endParaRPr>
          </a:p>
        </p:txBody>
      </p:sp>
      <p:sp>
        <p:nvSpPr>
          <p:cNvPr id="896" name="Google Shape;896;p102"/>
          <p:cNvSpPr txBox="1"/>
          <p:nvPr>
            <p:ph type="title"/>
          </p:nvPr>
        </p:nvSpPr>
        <p:spPr>
          <a:xfrm>
            <a:off x="1628375" y="4083200"/>
            <a:ext cx="1944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Code  Area</a:t>
            </a:r>
            <a:endParaRPr sz="1800">
              <a:highlight>
                <a:srgbClr val="287EC7"/>
              </a:highlight>
            </a:endParaRPr>
          </a:p>
        </p:txBody>
      </p:sp>
      <p:sp>
        <p:nvSpPr>
          <p:cNvPr id="897" name="Google Shape;897;p102"/>
          <p:cNvSpPr txBox="1"/>
          <p:nvPr/>
        </p:nvSpPr>
        <p:spPr>
          <a:xfrm>
            <a:off x="1687125" y="4457425"/>
            <a:ext cx="15177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Cut, Copy, Paste</a:t>
            </a:r>
            <a:endParaRPr sz="1200">
              <a:latin typeface="Source Sans Pro"/>
              <a:ea typeface="Source Sans Pro"/>
              <a:cs typeface="Source Sans Pro"/>
              <a:sym typeface="Source Sans Pro"/>
            </a:endParaRPr>
          </a:p>
        </p:txBody>
      </p:sp>
      <p:sp>
        <p:nvSpPr>
          <p:cNvPr id="898" name="Google Shape;898;p102"/>
          <p:cNvSpPr txBox="1"/>
          <p:nvPr/>
        </p:nvSpPr>
        <p:spPr>
          <a:xfrm>
            <a:off x="1693250" y="3388963"/>
            <a:ext cx="15177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COM-Port Settings, Tools, Board Type...</a:t>
            </a:r>
            <a:endParaRPr sz="1200">
              <a:latin typeface="Source Sans Pro"/>
              <a:ea typeface="Source Sans Pro"/>
              <a:cs typeface="Source Sans Pro"/>
              <a:sym typeface="Source Sans Pro"/>
            </a:endParaRPr>
          </a:p>
        </p:txBody>
      </p:sp>
      <p:sp>
        <p:nvSpPr>
          <p:cNvPr id="899" name="Google Shape;899;p102"/>
          <p:cNvSpPr txBox="1"/>
          <p:nvPr>
            <p:ph type="title"/>
          </p:nvPr>
        </p:nvSpPr>
        <p:spPr>
          <a:xfrm>
            <a:off x="1628375" y="2273525"/>
            <a:ext cx="1944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Verify and Upload</a:t>
            </a:r>
            <a:endParaRPr sz="1800">
              <a:highlight>
                <a:srgbClr val="287EC7"/>
              </a:highlight>
            </a:endParaRPr>
          </a:p>
        </p:txBody>
      </p:sp>
      <p:sp>
        <p:nvSpPr>
          <p:cNvPr id="900" name="Google Shape;900;p102"/>
          <p:cNvSpPr txBox="1"/>
          <p:nvPr/>
        </p:nvSpPr>
        <p:spPr>
          <a:xfrm>
            <a:off x="1687125" y="2647750"/>
            <a:ext cx="1517700" cy="2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9E846D"/>
                </a:solidFill>
                <a:latin typeface="Source Sans Pro"/>
                <a:ea typeface="Source Sans Pro"/>
                <a:cs typeface="Source Sans Pro"/>
                <a:sym typeface="Source Sans Pro"/>
              </a:rPr>
              <a:t>Test your code</a:t>
            </a:r>
            <a:br>
              <a:rPr lang="en" sz="1200">
                <a:solidFill>
                  <a:srgbClr val="9E846D"/>
                </a:solidFill>
                <a:latin typeface="Source Sans Pro"/>
                <a:ea typeface="Source Sans Pro"/>
                <a:cs typeface="Source Sans Pro"/>
                <a:sym typeface="Source Sans Pro"/>
              </a:rPr>
            </a:br>
            <a:r>
              <a:rPr lang="en" sz="1200">
                <a:solidFill>
                  <a:srgbClr val="9E846D"/>
                </a:solidFill>
                <a:latin typeface="Source Sans Pro"/>
                <a:ea typeface="Source Sans Pro"/>
                <a:cs typeface="Source Sans Pro"/>
                <a:sym typeface="Source Sans Pro"/>
              </a:rPr>
              <a:t>Upload you code +</a:t>
            </a:r>
            <a:endParaRPr sz="1200">
              <a:solidFill>
                <a:srgbClr val="9E846D"/>
              </a:solidFill>
              <a:latin typeface="Source Sans Pro"/>
              <a:ea typeface="Source Sans Pro"/>
              <a:cs typeface="Source Sans Pro"/>
              <a:sym typeface="Source Sans Pro"/>
            </a:endParaRPr>
          </a:p>
        </p:txBody>
      </p:sp>
      <p:cxnSp>
        <p:nvCxnSpPr>
          <p:cNvPr id="901" name="Google Shape;901;p102"/>
          <p:cNvCxnSpPr/>
          <p:nvPr/>
        </p:nvCxnSpPr>
        <p:spPr>
          <a:xfrm flipH="1" rot="10800000">
            <a:off x="2892325" y="994375"/>
            <a:ext cx="1424400" cy="570600"/>
          </a:xfrm>
          <a:prstGeom prst="bentConnector3">
            <a:avLst>
              <a:gd fmla="val 50000" name="adj1"/>
            </a:avLst>
          </a:prstGeom>
          <a:noFill/>
          <a:ln cap="flat" cmpd="sng" w="28575">
            <a:solidFill>
              <a:schemeClr val="dk1"/>
            </a:solidFill>
            <a:prstDash val="solid"/>
            <a:round/>
            <a:headEnd len="med" w="med" type="none"/>
            <a:tailEnd len="med" w="med" type="stealth"/>
          </a:ln>
        </p:spPr>
      </p:cxnSp>
      <p:cxnSp>
        <p:nvCxnSpPr>
          <p:cNvPr id="902" name="Google Shape;902;p102"/>
          <p:cNvCxnSpPr/>
          <p:nvPr/>
        </p:nvCxnSpPr>
        <p:spPr>
          <a:xfrm flipH="1" rot="10800000">
            <a:off x="2955450" y="2947125"/>
            <a:ext cx="2902200" cy="1676400"/>
          </a:xfrm>
          <a:prstGeom prst="straightConnector1">
            <a:avLst/>
          </a:prstGeom>
          <a:noFill/>
          <a:ln cap="flat" cmpd="sng" w="38100">
            <a:solidFill>
              <a:schemeClr val="dk1"/>
            </a:solidFill>
            <a:prstDash val="solid"/>
            <a:round/>
            <a:headEnd len="med" w="med" type="none"/>
            <a:tailEnd len="med" w="med" type="triangle"/>
          </a:ln>
        </p:spPr>
      </p:cxnSp>
      <p:cxnSp>
        <p:nvCxnSpPr>
          <p:cNvPr id="903" name="Google Shape;903;p102"/>
          <p:cNvCxnSpPr>
            <a:stCxn id="899" idx="3"/>
          </p:cNvCxnSpPr>
          <p:nvPr/>
        </p:nvCxnSpPr>
        <p:spPr>
          <a:xfrm flipH="1" rot="10800000">
            <a:off x="3572975" y="949925"/>
            <a:ext cx="960300" cy="1610700"/>
          </a:xfrm>
          <a:prstGeom prst="bentConnector2">
            <a:avLst/>
          </a:prstGeom>
          <a:noFill/>
          <a:ln cap="flat" cmpd="sng" w="38100">
            <a:solidFill>
              <a:schemeClr val="dk1"/>
            </a:solidFill>
            <a:prstDash val="solid"/>
            <a:round/>
            <a:headEnd len="med" w="med" type="none"/>
            <a:tailEnd len="med" w="med" type="triangle"/>
          </a:ln>
        </p:spPr>
      </p:cxnSp>
      <p:cxnSp>
        <p:nvCxnSpPr>
          <p:cNvPr id="904" name="Google Shape;904;p102"/>
          <p:cNvCxnSpPr/>
          <p:nvPr/>
        </p:nvCxnSpPr>
        <p:spPr>
          <a:xfrm flipH="1" rot="10800000">
            <a:off x="3115625" y="1530775"/>
            <a:ext cx="1176300" cy="21066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p103"/>
          <p:cNvPicPr preferRelativeResize="0"/>
          <p:nvPr/>
        </p:nvPicPr>
        <p:blipFill>
          <a:blip r:embed="rId3">
            <a:alphaModFix/>
          </a:blip>
          <a:stretch>
            <a:fillRect/>
          </a:stretch>
        </p:blipFill>
        <p:spPr>
          <a:xfrm>
            <a:off x="4629775" y="509425"/>
            <a:ext cx="4095675" cy="4227799"/>
          </a:xfrm>
          <a:prstGeom prst="rect">
            <a:avLst/>
          </a:prstGeom>
          <a:noFill/>
          <a:ln>
            <a:noFill/>
          </a:ln>
        </p:spPr>
      </p:pic>
      <p:sp>
        <p:nvSpPr>
          <p:cNvPr id="910" name="Google Shape;910;p103"/>
          <p:cNvSpPr txBox="1"/>
          <p:nvPr>
            <p:ph type="title"/>
          </p:nvPr>
        </p:nvSpPr>
        <p:spPr>
          <a:xfrm>
            <a:off x="1411200" y="2391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 Functions </a:t>
            </a:r>
            <a:endParaRPr/>
          </a:p>
        </p:txBody>
      </p:sp>
      <p:sp>
        <p:nvSpPr>
          <p:cNvPr id="911" name="Google Shape;911;p10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2" name="Google Shape;912;p103"/>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13" name="Google Shape;913;p103"/>
          <p:cNvSpPr txBox="1"/>
          <p:nvPr>
            <p:ph type="title"/>
          </p:nvPr>
        </p:nvSpPr>
        <p:spPr>
          <a:xfrm>
            <a:off x="1393375" y="1057525"/>
            <a:ext cx="2090100" cy="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Sketches and Tools</a:t>
            </a:r>
            <a:endParaRPr sz="1800">
              <a:highlight>
                <a:srgbClr val="287EC7"/>
              </a:highlight>
            </a:endParaRPr>
          </a:p>
        </p:txBody>
      </p:sp>
      <p:sp>
        <p:nvSpPr>
          <p:cNvPr id="914" name="Google Shape;914;p103"/>
          <p:cNvSpPr txBox="1"/>
          <p:nvPr>
            <p:ph type="title"/>
          </p:nvPr>
        </p:nvSpPr>
        <p:spPr>
          <a:xfrm>
            <a:off x="1393375" y="2083975"/>
            <a:ext cx="2090100" cy="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Library &amp; Examples</a:t>
            </a:r>
            <a:endParaRPr sz="1800">
              <a:highlight>
                <a:srgbClr val="287EC7"/>
              </a:highlight>
            </a:endParaRPr>
          </a:p>
        </p:txBody>
      </p:sp>
      <p:cxnSp>
        <p:nvCxnSpPr>
          <p:cNvPr id="915" name="Google Shape;915;p103"/>
          <p:cNvCxnSpPr/>
          <p:nvPr/>
        </p:nvCxnSpPr>
        <p:spPr>
          <a:xfrm flipH="1" rot="10800000">
            <a:off x="3260875" y="2323950"/>
            <a:ext cx="2353800" cy="56400"/>
          </a:xfrm>
          <a:prstGeom prst="straightConnector1">
            <a:avLst/>
          </a:prstGeom>
          <a:noFill/>
          <a:ln cap="flat" cmpd="sng" w="28575">
            <a:solidFill>
              <a:srgbClr val="DA5B4A"/>
            </a:solidFill>
            <a:prstDash val="solid"/>
            <a:round/>
            <a:headEnd len="med" w="med" type="none"/>
            <a:tailEnd len="med" w="med" type="triangle"/>
          </a:ln>
        </p:spPr>
      </p:cxnSp>
      <p:cxnSp>
        <p:nvCxnSpPr>
          <p:cNvPr id="916" name="Google Shape;916;p103"/>
          <p:cNvCxnSpPr/>
          <p:nvPr/>
        </p:nvCxnSpPr>
        <p:spPr>
          <a:xfrm flipH="1" rot="10800000">
            <a:off x="3260875" y="1039975"/>
            <a:ext cx="1793400" cy="303900"/>
          </a:xfrm>
          <a:prstGeom prst="straightConnector1">
            <a:avLst/>
          </a:prstGeom>
          <a:noFill/>
          <a:ln cap="flat" cmpd="sng" w="28575">
            <a:solidFill>
              <a:srgbClr val="DA5B4A"/>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39C12"/>
                </a:solidFill>
              </a:rPr>
              <a:t>‹#›</a:t>
            </a:fld>
            <a:endParaRPr>
              <a:solidFill>
                <a:srgbClr val="F39C12"/>
              </a:solidFill>
            </a:endParaRPr>
          </a:p>
        </p:txBody>
      </p:sp>
      <p:sp>
        <p:nvSpPr>
          <p:cNvPr id="158" name="Google Shape;158;p23"/>
          <p:cNvSpPr txBox="1"/>
          <p:nvPr>
            <p:ph idx="1" type="body"/>
          </p:nvPr>
        </p:nvSpPr>
        <p:spPr>
          <a:xfrm>
            <a:off x="3767675" y="1438275"/>
            <a:ext cx="4192200" cy="3506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Released in 2005 as a modest tool for Banzi’s students at the Interaction Design Institute Ivrea (IDII)</a:t>
            </a:r>
            <a:endParaRPr sz="1600"/>
          </a:p>
          <a:p>
            <a:pPr indent="-330200" lvl="0" marL="457200" rtl="0" algn="l">
              <a:spcBef>
                <a:spcPts val="0"/>
              </a:spcBef>
              <a:spcAft>
                <a:spcPts val="0"/>
              </a:spcAft>
              <a:buSzPts val="1600"/>
              <a:buChar char="➔"/>
            </a:pPr>
            <a:r>
              <a:rPr lang="en" sz="1600"/>
              <a:t>Join 433 244 hardware developers who follow Arduino on Hackster.io alone…</a:t>
            </a:r>
            <a:endParaRPr sz="1600"/>
          </a:p>
          <a:p>
            <a:pPr indent="-330200" lvl="0" marL="457200" rtl="0" algn="l">
              <a:spcBef>
                <a:spcPts val="0"/>
              </a:spcBef>
              <a:spcAft>
                <a:spcPts val="0"/>
              </a:spcAft>
              <a:buSzPts val="1600"/>
              <a:buChar char="➔"/>
            </a:pPr>
            <a:r>
              <a:rPr lang="en" sz="1600"/>
              <a:t>Over a three month period in 2017, 42 million visits to the Arduino website came from recurring users–the die-hard makers.</a:t>
            </a:r>
            <a:endParaRPr sz="1600"/>
          </a:p>
          <a:p>
            <a:pPr indent="-330200" lvl="0" marL="457200" rtl="0" algn="l">
              <a:spcBef>
                <a:spcPts val="0"/>
              </a:spcBef>
              <a:spcAft>
                <a:spcPts val="0"/>
              </a:spcAft>
              <a:buSzPts val="1600"/>
              <a:buChar char="➔"/>
            </a:pPr>
            <a:r>
              <a:rPr lang="en" sz="1600"/>
              <a:t>In June 2023 arduino.cc received 7.9M visits</a:t>
            </a:r>
            <a:endParaRPr sz="1600"/>
          </a:p>
        </p:txBody>
      </p:sp>
      <p:sp>
        <p:nvSpPr>
          <p:cNvPr id="159" name="Google Shape;159;p23"/>
          <p:cNvSpPr txBox="1"/>
          <p:nvPr>
            <p:ph type="title"/>
          </p:nvPr>
        </p:nvSpPr>
        <p:spPr>
          <a:xfrm>
            <a:off x="1628375"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of  Arduino</a:t>
            </a:r>
            <a:endParaRPr/>
          </a:p>
        </p:txBody>
      </p:sp>
      <p:sp>
        <p:nvSpPr>
          <p:cNvPr id="160" name="Google Shape;160;p23"/>
          <p:cNvSpPr txBox="1"/>
          <p:nvPr>
            <p:ph idx="2"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3"/>
          <p:cNvPicPr preferRelativeResize="0"/>
          <p:nvPr/>
        </p:nvPicPr>
        <p:blipFill>
          <a:blip r:embed="rId3">
            <a:alphaModFix/>
          </a:blip>
          <a:stretch>
            <a:fillRect/>
          </a:stretch>
        </p:blipFill>
        <p:spPr>
          <a:xfrm>
            <a:off x="1214438" y="1397375"/>
            <a:ext cx="2466975" cy="1847850"/>
          </a:xfrm>
          <a:prstGeom prst="rect">
            <a:avLst/>
          </a:prstGeom>
          <a:noFill/>
          <a:ln>
            <a:noFill/>
          </a:ln>
        </p:spPr>
      </p:pic>
      <p:pic>
        <p:nvPicPr>
          <p:cNvPr id="162" name="Google Shape;162;p23"/>
          <p:cNvPicPr preferRelativeResize="0"/>
          <p:nvPr/>
        </p:nvPicPr>
        <p:blipFill>
          <a:blip r:embed="rId4">
            <a:alphaModFix/>
          </a:blip>
          <a:stretch>
            <a:fillRect/>
          </a:stretch>
        </p:blipFill>
        <p:spPr>
          <a:xfrm>
            <a:off x="1214450" y="3245227"/>
            <a:ext cx="2444265" cy="16998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04"/>
          <p:cNvSpPr txBox="1"/>
          <p:nvPr>
            <p:ph type="title"/>
          </p:nvPr>
        </p:nvSpPr>
        <p:spPr>
          <a:xfrm>
            <a:off x="1411200" y="2391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 Functions </a:t>
            </a:r>
            <a:endParaRPr/>
          </a:p>
        </p:txBody>
      </p:sp>
      <p:sp>
        <p:nvSpPr>
          <p:cNvPr id="922" name="Google Shape;922;p104"/>
          <p:cNvSpPr txBox="1"/>
          <p:nvPr>
            <p:ph idx="12" type="sldNum"/>
          </p:nvPr>
        </p:nvSpPr>
        <p:spPr>
          <a:xfrm>
            <a:off x="8465549" y="46628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3" name="Google Shape;923;p104"/>
          <p:cNvSpPr txBox="1"/>
          <p:nvPr>
            <p:ph idx="3" type="body"/>
          </p:nvPr>
        </p:nvSpPr>
        <p:spPr>
          <a:xfrm>
            <a:off x="1645125" y="4662800"/>
            <a:ext cx="4351200" cy="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24" name="Google Shape;924;p104"/>
          <p:cNvSpPr txBox="1"/>
          <p:nvPr>
            <p:ph type="title"/>
          </p:nvPr>
        </p:nvSpPr>
        <p:spPr>
          <a:xfrm>
            <a:off x="1393375" y="2758925"/>
            <a:ext cx="2090100" cy="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287EC7"/>
                </a:highlight>
              </a:rPr>
              <a:t>Programming and  Boards</a:t>
            </a:r>
            <a:endParaRPr sz="1800">
              <a:highlight>
                <a:srgbClr val="287EC7"/>
              </a:highlight>
            </a:endParaRPr>
          </a:p>
        </p:txBody>
      </p:sp>
      <p:pic>
        <p:nvPicPr>
          <p:cNvPr id="925" name="Google Shape;925;p104"/>
          <p:cNvPicPr preferRelativeResize="0"/>
          <p:nvPr/>
        </p:nvPicPr>
        <p:blipFill>
          <a:blip r:embed="rId3">
            <a:alphaModFix/>
          </a:blip>
          <a:stretch>
            <a:fillRect/>
          </a:stretch>
        </p:blipFill>
        <p:spPr>
          <a:xfrm>
            <a:off x="4640401" y="83974"/>
            <a:ext cx="4351200" cy="4402811"/>
          </a:xfrm>
          <a:prstGeom prst="rect">
            <a:avLst/>
          </a:prstGeom>
          <a:noFill/>
          <a:ln>
            <a:noFill/>
          </a:ln>
        </p:spPr>
      </p:pic>
      <p:cxnSp>
        <p:nvCxnSpPr>
          <p:cNvPr id="926" name="Google Shape;926;p104"/>
          <p:cNvCxnSpPr/>
          <p:nvPr/>
        </p:nvCxnSpPr>
        <p:spPr>
          <a:xfrm flipH="1" rot="10800000">
            <a:off x="3374575" y="1031850"/>
            <a:ext cx="3556500" cy="2110500"/>
          </a:xfrm>
          <a:prstGeom prst="straightConnector1">
            <a:avLst/>
          </a:prstGeom>
          <a:noFill/>
          <a:ln cap="flat" cmpd="sng" w="28575">
            <a:solidFill>
              <a:srgbClr val="DA5B4A"/>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